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observations on UE impact aspects of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Rel-14 NB-IoT enhancements WID asks RAN1 to study both UTDOA and OTDOA for NB-IoT, and to provide recommendation to RAN#73 as the basis to make a choice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3200" b="1" dirty="0" smtClean="0"/>
              <a:t>Support </a:t>
            </a:r>
            <a:r>
              <a:rPr lang="en-US" sz="3200" b="1" dirty="0"/>
              <a:t>of UTDOA or OTDOA:</a:t>
            </a:r>
          </a:p>
          <a:p>
            <a:pPr lvl="3"/>
            <a:r>
              <a:rPr lang="en-US" sz="2400" b="1" i="1" u="sng" dirty="0" smtClean="0"/>
              <a:t>Study </a:t>
            </a:r>
            <a:r>
              <a:rPr lang="en-US" sz="2400" b="1" i="1" u="sng" dirty="0"/>
              <a:t>accuracy, UE complexity, UE power consumption for both UTDOA and OTDOA using NB-IoT and provide recommendation to RAN#73 on which one solution to adopt [RAN1] </a:t>
            </a:r>
            <a:r>
              <a:rPr lang="en-US" sz="2400" dirty="0"/>
              <a:t> </a:t>
            </a:r>
          </a:p>
          <a:p>
            <a:pPr lvl="4"/>
            <a:r>
              <a:rPr lang="en-US" sz="2400" dirty="0" smtClean="0"/>
              <a:t>3GPP </a:t>
            </a:r>
            <a:r>
              <a:rPr lang="en-US" sz="2400" dirty="0"/>
              <a:t>network operators are invited to provide inputs to RAN1#86 on their positioning requirements. Companies are encouraged to include both methods in their </a:t>
            </a:r>
            <a:r>
              <a:rPr lang="en-US" sz="2400" dirty="0" smtClean="0"/>
              <a:t>evaluations.</a:t>
            </a:r>
          </a:p>
          <a:p>
            <a:pPr lvl="3"/>
            <a:r>
              <a:rPr lang="en-US" sz="2400" b="1" i="1" u="sng" dirty="0" smtClean="0"/>
              <a:t>Based on the study make a choice (either uplink positioning or OTDOA) during RAN#73</a:t>
            </a:r>
            <a:endParaRPr lang="en-US" b="1" i="1" u="sng" dirty="0" smtClean="0"/>
          </a:p>
          <a:p>
            <a:r>
              <a:rPr lang="en-US" altLang="zh-CN" dirty="0"/>
              <a:t>The observation on the impact of different positioning methods </a:t>
            </a:r>
            <a:r>
              <a:rPr lang="en-US" altLang="zh-CN"/>
              <a:t>on </a:t>
            </a:r>
            <a:r>
              <a:rPr lang="en-US" altLang="zh-CN" smtClean="0"/>
              <a:t>UE is </a:t>
            </a:r>
            <a:r>
              <a:rPr lang="en-US" altLang="zh-CN" dirty="0"/>
              <a:t>important for the recommendation to RAN#73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1668"/>
            <a:ext cx="10515600" cy="5295848"/>
          </a:xfrm>
        </p:spPr>
        <p:txBody>
          <a:bodyPr>
            <a:noAutofit/>
          </a:bodyPr>
          <a:lstStyle/>
          <a:p>
            <a:r>
              <a:rPr lang="en-US" dirty="0" smtClean="0"/>
              <a:t>Impact to UE implementation/complexity</a:t>
            </a:r>
          </a:p>
          <a:p>
            <a:pPr lvl="1"/>
            <a:r>
              <a:rPr lang="en-US" sz="2000" dirty="0" smtClean="0"/>
              <a:t>For OTDOA, UE </a:t>
            </a:r>
            <a:r>
              <a:rPr lang="en-US" altLang="zh-CN" sz="2000" dirty="0" smtClean="0"/>
              <a:t>needs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support</a:t>
            </a:r>
          </a:p>
          <a:p>
            <a:pPr lvl="2"/>
            <a:r>
              <a:rPr lang="en-US" altLang="zh-CN" sz="1600" dirty="0" smtClean="0"/>
              <a:t>LTE </a:t>
            </a:r>
            <a:r>
              <a:rPr lang="en-US" altLang="zh-CN" sz="1600" dirty="0"/>
              <a:t>Positioning Protocol (</a:t>
            </a:r>
            <a:r>
              <a:rPr lang="en-US" altLang="zh-CN" sz="1600" dirty="0" smtClean="0"/>
              <a:t>LPP) </a:t>
            </a:r>
            <a:r>
              <a:rPr lang="en-US" altLang="zh-CN" sz="1600" dirty="0"/>
              <a:t>to communicate with E-SMLC via </a:t>
            </a:r>
            <a:r>
              <a:rPr lang="en-US" altLang="zh-CN" sz="1600" dirty="0" err="1" smtClean="0"/>
              <a:t>eNB</a:t>
            </a:r>
            <a:r>
              <a:rPr lang="en-US" altLang="zh-CN" sz="1600" dirty="0" smtClean="0"/>
              <a:t>.</a:t>
            </a:r>
          </a:p>
          <a:p>
            <a:pPr lvl="2"/>
            <a:r>
              <a:rPr lang="en-US" altLang="zh-CN" sz="1600" dirty="0" smtClean="0"/>
              <a:t>Measurements for </a:t>
            </a:r>
            <a:r>
              <a:rPr lang="en-US" altLang="zh-CN" sz="1600" dirty="0"/>
              <a:t>positioning to get downlink RSTD of up to 24 configured </a:t>
            </a:r>
            <a:r>
              <a:rPr lang="en-US" altLang="zh-CN" sz="1600" dirty="0" smtClean="0"/>
              <a:t>neighboring cells.</a:t>
            </a:r>
          </a:p>
          <a:p>
            <a:pPr lvl="1"/>
            <a:r>
              <a:rPr lang="en-US" sz="2000" dirty="0" smtClean="0"/>
              <a:t>For UTDOA, UE does not need to support additional protocol and signal processing (e.g., measurements for positioning).</a:t>
            </a:r>
            <a:endParaRPr lang="en-US" sz="2000" dirty="0"/>
          </a:p>
          <a:p>
            <a:r>
              <a:rPr lang="en-US" dirty="0" smtClean="0"/>
              <a:t>Impact to UE power consumption</a:t>
            </a:r>
          </a:p>
          <a:p>
            <a:pPr lvl="1"/>
            <a:r>
              <a:rPr lang="en-US" sz="2000" dirty="0" smtClean="0"/>
              <a:t>For OTDOA, the UE power consumption for positioning includes the power consumed by any DL signaling, signal processing (e.g., measurements) and UL reporting of the measurements of up to </a:t>
            </a:r>
            <a:r>
              <a:rPr lang="en-US" sz="2000" smtClean="0"/>
              <a:t>24 configured neighboring </a:t>
            </a:r>
            <a:r>
              <a:rPr lang="en-US" sz="2000" dirty="0" smtClean="0"/>
              <a:t>cells for the purpose of positioning</a:t>
            </a:r>
          </a:p>
          <a:p>
            <a:pPr lvl="1"/>
            <a:r>
              <a:rPr lang="en-US" sz="2000" dirty="0" smtClean="0"/>
              <a:t>For UTODA, the UE power consumption for positioning includes the power consumed by transmitting UL signal for the purpose of positioning</a:t>
            </a:r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195</Words>
  <Application>Microsoft Office PowerPoint</Application>
  <PresentationFormat>自定义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observations on UE impact aspects of NB-IoT positioning</vt:lpstr>
      <vt:lpstr>Background</vt:lpstr>
      <vt:lpstr>Observations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69</cp:revision>
  <dcterms:created xsi:type="dcterms:W3CDTF">2016-03-23T22:01:47Z</dcterms:created>
  <dcterms:modified xsi:type="dcterms:W3CDTF">2016-08-23T09:52:43Z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(3)Ldu+ErHJKYyLEOEk4LLukxxQTOfubRy4K4OMh5bf/Ed0nmeMJgDEvwdlwj4UCYq/YJ4pAHFQ
hMotIfybKYt6AiIi0PsNW0D7+KlwCpw0s3+/D693d9xnf2IsCly3IMDzby2x/yByFhHYBjwe
tAMeZNRlMycoDvjgXLuaDkRZk9+6jwbwMgulAGFbRH4oBkHzIvdGul0MLCiDkh/xr/Vm5maZ
BkCBnKHRqbyqKeclUo</vt:lpwstr>
  </property>
  <property fmtid="{D5CDD505-2E9C-101B-9397-08002B2CF9AE}" pid="3" name="_2015_ms_pID_7253431">
    <vt:lpwstr>iyVBY5/yYup3IHX2qbUiW/0sPsMRyX98Qg5i1zsqYnV1HW54KPChbK
/o1Ur00FVAeIRmedUgv/NDbi5K7M98Gb757pDQSAvYXTanzyD+cOX9HW9ZbwzY4ewkPwr0qD
I1zy1ZGdpK+UdVZuw4VAIn3r+a+bR3c1zkP/hBxEIK41SCVCCEhEWfHvUqAiWUq8N5Fbaz6u
TOwTenK7ms5TBHs5XEzehg04LOch3PpFL+yu</vt:lpwstr>
  </property>
  <property fmtid="{D5CDD505-2E9C-101B-9397-08002B2CF9AE}" pid="4" name="_2015_ms_pID_7253432">
    <vt:lpwstr>nDC09SpPx2VfXJPwqx2/04iwmnY1lzPstYDT
UJv1s7WF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1471885631</vt:lpwstr>
  </property>
</Properties>
</file>