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observations on performance aspects of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R1-167984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August 22-27,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Rel-14 NB-IoT enhancements WID asks RAN1 to study both UTDOA and OTDOA for NB-IoT, and to provide recommendation to RAN#73 as the basis to make a choice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sz="3200" b="1" dirty="0" smtClean="0"/>
              <a:t>Support </a:t>
            </a:r>
            <a:r>
              <a:rPr lang="en-US" sz="3200" b="1" dirty="0"/>
              <a:t>of UTDOA or OTDOA:</a:t>
            </a:r>
          </a:p>
          <a:p>
            <a:pPr lvl="3"/>
            <a:r>
              <a:rPr lang="en-US" sz="2400" b="1" i="1" u="sng" dirty="0" smtClean="0"/>
              <a:t>Study </a:t>
            </a:r>
            <a:r>
              <a:rPr lang="en-US" sz="2400" b="1" i="1" u="sng" dirty="0"/>
              <a:t>accuracy, UE complexity, UE power consumption for both UTDOA and OTDOA using NB-IoT and provide recommendation to RAN#73 on which one solution to adopt [RAN1] </a:t>
            </a:r>
            <a:r>
              <a:rPr lang="en-US" sz="2400" dirty="0"/>
              <a:t> </a:t>
            </a:r>
          </a:p>
          <a:p>
            <a:pPr lvl="4"/>
            <a:r>
              <a:rPr lang="en-US" sz="2400" dirty="0" smtClean="0"/>
              <a:t>3GPP </a:t>
            </a:r>
            <a:r>
              <a:rPr lang="en-US" sz="2400" dirty="0"/>
              <a:t>network operators are invited to provide inputs to RAN1#86 on their positioning requirements. Companies are encouraged to include both methods in their </a:t>
            </a:r>
            <a:r>
              <a:rPr lang="en-US" sz="2400" dirty="0" smtClean="0"/>
              <a:t>evaluations.</a:t>
            </a:r>
          </a:p>
          <a:p>
            <a:pPr lvl="3"/>
            <a:r>
              <a:rPr lang="en-US" sz="2400" b="1" i="1" u="sng" dirty="0" smtClean="0"/>
              <a:t>Based on the study make a choice (either uplink positioning or OTDOA) during RAN#73</a:t>
            </a:r>
            <a:endParaRPr lang="en-US" b="1" i="1" u="sng" dirty="0" smtClean="0"/>
          </a:p>
          <a:p>
            <a:r>
              <a:rPr lang="en-US" dirty="0" smtClean="0"/>
              <a:t>The observations on the performance of different positioning methods is </a:t>
            </a:r>
            <a:r>
              <a:rPr lang="en-US" smtClean="0"/>
              <a:t>important for </a:t>
            </a:r>
            <a:r>
              <a:rPr lang="en-US" dirty="0" smtClean="0"/>
              <a:t>the recommendation. </a:t>
            </a:r>
          </a:p>
        </p:txBody>
      </p:sp>
    </p:spTree>
    <p:extLst>
      <p:ext uri="{BB962C8B-B14F-4D97-AF65-F5344CB8AC3E}">
        <p14:creationId xmlns:p14="http://schemas.microsoft.com/office/powerpoint/2010/main" xmlns="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1668"/>
            <a:ext cx="10515600" cy="5295848"/>
          </a:xfrm>
        </p:spPr>
        <p:txBody>
          <a:bodyPr>
            <a:noAutofit/>
          </a:bodyPr>
          <a:lstStyle/>
          <a:p>
            <a:r>
              <a:rPr lang="en-US" dirty="0" smtClean="0"/>
              <a:t>Positioning accuracy</a:t>
            </a:r>
          </a:p>
          <a:p>
            <a:pPr lvl="1"/>
            <a:r>
              <a:rPr lang="en-US" sz="2000" dirty="0" smtClean="0"/>
              <a:t>With properly-designed uplink positioning signal, UTDOA has been found to achieve an accuracy of 50m @ 67% at least for NB-IoT UEs with transmit power of 23 </a:t>
            </a:r>
            <a:r>
              <a:rPr lang="en-US" sz="2000" dirty="0" err="1" smtClean="0"/>
              <a:t>dBm</a:t>
            </a:r>
            <a:r>
              <a:rPr lang="en-US" sz="2000" dirty="0" smtClean="0"/>
              <a:t> for in-band, guard-band, and standalone deployment.</a:t>
            </a:r>
          </a:p>
          <a:p>
            <a:pPr lvl="1"/>
            <a:r>
              <a:rPr lang="en-US" sz="2000" dirty="0" smtClean="0"/>
              <a:t>OTDOA has been found to achieve an accuracy of approximately 100m @ 67% for in-band, guard-band, and standalone.  </a:t>
            </a:r>
          </a:p>
          <a:p>
            <a:r>
              <a:rPr lang="en-US" dirty="0" smtClean="0"/>
              <a:t>Air-interface latency</a:t>
            </a:r>
          </a:p>
          <a:p>
            <a:pPr lvl="1"/>
            <a:r>
              <a:rPr lang="en-US" altLang="zh-CN" sz="2000" dirty="0" smtClean="0"/>
              <a:t>The air-interface </a:t>
            </a:r>
            <a:r>
              <a:rPr lang="en-US" altLang="zh-CN" sz="2000" dirty="0"/>
              <a:t>latency for OTDOA </a:t>
            </a:r>
            <a:r>
              <a:rPr lang="en-US" altLang="zh-CN" sz="2000" dirty="0" smtClean="0"/>
              <a:t>includes </a:t>
            </a:r>
            <a:r>
              <a:rPr lang="en-US" altLang="zh-CN" sz="2000" dirty="0"/>
              <a:t>the </a:t>
            </a:r>
            <a:r>
              <a:rPr lang="en-US" altLang="zh-CN" sz="2000" dirty="0" smtClean="0"/>
              <a:t>time for measurements of serving cell and configured neighboring cells and the time for reporting measurement results.</a:t>
            </a:r>
          </a:p>
          <a:p>
            <a:pPr lvl="1"/>
            <a:r>
              <a:rPr lang="en-US" altLang="zh-CN" sz="2000" dirty="0" smtClean="0"/>
              <a:t>The air-interface </a:t>
            </a:r>
            <a:r>
              <a:rPr lang="en-US" altLang="zh-CN" sz="2000" dirty="0"/>
              <a:t>latency for UTDOA </a:t>
            </a:r>
            <a:r>
              <a:rPr lang="en-US" altLang="zh-CN" sz="2000" dirty="0" smtClean="0"/>
              <a:t>includes the time for transmitting an uplink positioning signal.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169</Words>
  <Application>Microsoft Office PowerPoint</Application>
  <PresentationFormat>自定义</PresentationFormat>
  <Paragraphs>20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observations on performance aspects of NB-IoT positioning</vt:lpstr>
      <vt:lpstr>Background</vt:lpstr>
      <vt:lpstr>Observations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Xiaolei TIE</cp:lastModifiedBy>
  <cp:revision>74</cp:revision>
  <dcterms:created xsi:type="dcterms:W3CDTF">2016-03-23T22:01:47Z</dcterms:created>
  <dcterms:modified xsi:type="dcterms:W3CDTF">2016-08-23T09:51:49Z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(3)gqqU/c4ox8wnyjh6tQKrxvZQFPdWzqsilp4wUevYRryTNijd0EKZGERC2yyhq9rC+TKDvaml
7QosJE7x3HRZOsPI611QClAYjw1eK9D4jh5L6djRiE8Md3CodV+Eul3jljIYZ/+Hz6RuAyU5
69KMqVpVMsWZjy8o5t+7p6padTZyx9LBnqnbtEDTgiYxy521vua7bD19xtJP2E+bmMpTzH0E
XrbRGafLJVXBhGtUrc</vt:lpwstr>
  </property>
  <property fmtid="{D5CDD505-2E9C-101B-9397-08002B2CF9AE}" pid="3" name="_2015_ms_pID_7253431">
    <vt:lpwstr>8RVst8ue82s3pJCGpq6onOV9dRIdCORLmPsSmWME5iOpyxd3CBCA3S
VYu+xR26SSaUCAgi8EoHL3fajg3OeZGeu+YBTmnvCbV7Hkl8WEy5VUt0RAFhnOnPj/Sfr6aC
etRFHtQ7e0RMVl91Omswrw7A0DPpIy71MsK98GsaVhpM9BK9SCkgSq4hGNaxMEOUDz3YprT3
QbAER1QYTsxBs6jQxWqdsopxmQjLTNTDoZc5</vt:lpwstr>
  </property>
  <property fmtid="{D5CDD505-2E9C-101B-9397-08002B2CF9AE}" pid="4" name="_2015_ms_pID_7253432">
    <vt:lpwstr>jdoZkB+kCMlzq/ASy8ogbFBV4p58Ztqd4Tq2
eAZFQjr5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1471885599</vt:lpwstr>
  </property>
</Properties>
</file>