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67" r:id="rId2"/>
    <p:sldId id="27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 varScale="1">
        <p:scale>
          <a:sx n="87" d="100"/>
          <a:sy n="87" d="100"/>
        </p:scale>
        <p:origin x="102" y="7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#86		</a:t>
            </a:r>
            <a:r>
              <a:rPr lang="en-GB" sz="2400" b="1" i="1" dirty="0"/>
              <a:t>	R1-167975</a:t>
            </a:r>
            <a:endParaRPr lang="en-US" sz="2400" b="1" i="1" dirty="0"/>
          </a:p>
          <a:p>
            <a:r>
              <a:rPr lang="en-US" sz="2400" b="1" dirty="0"/>
              <a:t>Gothenburg, Sweden 22</a:t>
            </a:r>
            <a:r>
              <a:rPr lang="en-US" sz="2400" b="1" baseline="30000" dirty="0"/>
              <a:t>nd</a:t>
            </a:r>
            <a:r>
              <a:rPr lang="en-US" sz="2400" b="1" dirty="0"/>
              <a:t> - 26</a:t>
            </a:r>
            <a:r>
              <a:rPr lang="en-US" sz="2400" b="1" baseline="30000" dirty="0"/>
              <a:t>th</a:t>
            </a:r>
            <a:r>
              <a:rPr lang="en-US" sz="2400" b="1" dirty="0"/>
              <a:t> August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</a:t>
            </a:r>
            <a:r>
              <a:rPr lang="en-US" sz="4000" dirty="0"/>
              <a:t>Dynamic TDD in NR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43000" y="3733800"/>
            <a:ext cx="7772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</a:t>
            </a:r>
            <a:r>
              <a:rPr lang="en-US" sz="2800" dirty="0"/>
              <a:t>, </a:t>
            </a:r>
            <a:r>
              <a:rPr lang="en-US" sz="2800" dirty="0" smtClean="0"/>
              <a:t>Ericsson, </a:t>
            </a:r>
            <a:r>
              <a:rPr lang="en-US" sz="2800" dirty="0" err="1" smtClean="0"/>
              <a:t>MediaTek</a:t>
            </a:r>
            <a:r>
              <a:rPr lang="en-US" sz="2800" dirty="0" smtClean="0"/>
              <a:t>, Sharp, NTT </a:t>
            </a:r>
            <a:r>
              <a:rPr lang="en-US" sz="2800" dirty="0" err="1" smtClean="0"/>
              <a:t>Docomo</a:t>
            </a:r>
            <a:r>
              <a:rPr lang="en-US" sz="2800" dirty="0" smtClean="0"/>
              <a:t>, Qualcomm, Samsung, Verizon, Nokia, ETRI, KT</a:t>
            </a:r>
            <a:r>
              <a:rPr lang="en-US" sz="2800" smtClean="0"/>
              <a:t>, Panasonic</a:t>
            </a:r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8.1.3.2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Unless otherwise indicated to the UE higher layers, the UE shall make no assumption on the transmission direction of at least the data region(s) in a given time interval X</a:t>
            </a:r>
          </a:p>
        </p:txBody>
      </p:sp>
    </p:spTree>
    <p:extLst>
      <p:ext uri="{BB962C8B-B14F-4D97-AF65-F5344CB8AC3E}">
        <p14:creationId xmlns:p14="http://schemas.microsoft.com/office/powerpoint/2010/main" val="3313441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2016-08-23T06:51:21Z</dcterms:created>
  <dcterms:modified xsi:type="dcterms:W3CDTF">2016-08-23T06:52:46Z</dcterms:modified>
</cp:coreProperties>
</file>