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8126" autoAdjust="0"/>
  </p:normalViewPr>
  <p:slideViewPr>
    <p:cSldViewPr>
      <p:cViewPr>
        <p:scale>
          <a:sx n="100" d="100"/>
          <a:sy n="100" d="100"/>
        </p:scale>
        <p:origin x="-516" y="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supporting larger TBS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…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</a:t>
            </a:r>
            <a:r>
              <a:rPr lang="en-US" altLang="zh-CN" sz="2400" dirty="0" smtClean="0"/>
              <a:t>R1-167974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Sweden, 22nd – 26th August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7.2.10.1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6000" dirty="0" smtClean="0">
                <a:latin typeface="+mn-lt"/>
                <a:ea typeface="+mn-ea"/>
                <a:cs typeface="+mn-cs"/>
              </a:rPr>
              <a:t>Background</a:t>
            </a:r>
            <a:endParaRPr lang="ko-KR" altLang="en-US" sz="60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700808"/>
            <a:ext cx="792088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altLang="zh-CN" sz="2800" dirty="0" smtClean="0"/>
              <a:t>The available uplink </a:t>
            </a:r>
            <a:r>
              <a:rPr lang="en-US" altLang="zh-CN" sz="2800" dirty="0" err="1" smtClean="0"/>
              <a:t>subframes</a:t>
            </a:r>
            <a:r>
              <a:rPr lang="en-US" altLang="zh-CN" sz="2800" dirty="0" smtClean="0"/>
              <a:t> within one radio frame for TDD and HD-FDD will be less than 10.</a:t>
            </a:r>
          </a:p>
          <a:p>
            <a:pPr lvl="1">
              <a:buFontTx/>
              <a:buChar char="-"/>
            </a:pPr>
            <a:r>
              <a:rPr lang="en-US" altLang="zh-CN" sz="2000" dirty="0" smtClean="0"/>
              <a:t> 1Mbps target peak rate will be significantly decreased for UEs with 6PRB bandwidth, to around 200 kbps</a:t>
            </a:r>
          </a:p>
          <a:p>
            <a:pPr lvl="1">
              <a:buFontTx/>
              <a:buChar char="-"/>
            </a:pPr>
            <a:r>
              <a:rPr lang="en-US" altLang="zh-CN" sz="2000" dirty="0" smtClean="0"/>
              <a:t>This restricts the deployment scenarios of TDD/HD-FDD for MTC applications especially for Cat. M1 UEs, even in Rel-14.</a:t>
            </a:r>
          </a:p>
          <a:p>
            <a:pPr>
              <a:buFontTx/>
              <a:buChar char="-"/>
            </a:pPr>
            <a:r>
              <a:rPr lang="en-US" altLang="zh-CN" sz="2800" dirty="0" smtClean="0"/>
              <a:t>The importance of larger uplink TBS for TDD/HD-FDD was discussed thoroughly in the past meetings. </a:t>
            </a:r>
          </a:p>
          <a:p>
            <a:pPr marL="457200" lvl="2">
              <a:buFontTx/>
              <a:buChar char="-"/>
            </a:pPr>
            <a:r>
              <a:rPr lang="en-US" altLang="zh-CN" sz="2000" dirty="0" smtClean="0"/>
              <a:t>Larger TBS can enlarge the market of supported application scenarios  with negligible cost addition.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6000" dirty="0" smtClean="0">
                <a:latin typeface="+mn-lt"/>
                <a:ea typeface="+mn-ea"/>
                <a:cs typeface="+mn-cs"/>
              </a:rPr>
              <a:t>Proposal</a:t>
            </a:r>
            <a:endParaRPr lang="ko-KR" altLang="en-US" sz="60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28800"/>
            <a:ext cx="799288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FontTx/>
              <a:buChar char="-"/>
            </a:pPr>
            <a:r>
              <a:rPr lang="en-US" altLang="zh-CN" sz="2400" dirty="0" smtClean="0"/>
              <a:t>Larger max UL TBS support is introduced as a Rel-14 capability for at least Cat. M1 BL/CE UEs</a:t>
            </a:r>
            <a:endParaRPr lang="zh-CN" altLang="zh-CN" sz="2400" dirty="0" smtClean="0"/>
          </a:p>
          <a:p>
            <a:pPr lvl="2">
              <a:buFontTx/>
              <a:buChar char="-"/>
            </a:pPr>
            <a:r>
              <a:rPr lang="en-US" altLang="zh-CN" sz="2400" dirty="0" smtClean="0"/>
              <a:t>Larger max UL TBS if the capability is indicated is X bits</a:t>
            </a:r>
          </a:p>
          <a:p>
            <a:pPr lvl="3">
              <a:buFontTx/>
              <a:buChar char="-"/>
            </a:pPr>
            <a:r>
              <a:rPr lang="en-US" altLang="zh-CN" sz="2400" dirty="0" smtClean="0"/>
              <a:t> X is one value from [2984 or 3240] bits</a:t>
            </a:r>
          </a:p>
          <a:p>
            <a:pPr lvl="2">
              <a:buFontTx/>
              <a:buChar char="-"/>
            </a:pPr>
            <a:r>
              <a:rPr lang="en-US" altLang="zh-CN" sz="2400" dirty="0" smtClean="0"/>
              <a:t>Larger max UL TBS only applies in connected mode, i.e. after UE capability is known</a:t>
            </a:r>
            <a:endParaRPr lang="zh-CN" altLang="zh-CN" sz="2400" dirty="0" smtClean="0"/>
          </a:p>
          <a:p>
            <a:pPr marL="0" lvl="1">
              <a:buFontTx/>
              <a:buChar char="-"/>
            </a:pPr>
            <a:r>
              <a:rPr lang="en-US" altLang="zh-CN" sz="2400" dirty="0" smtClean="0"/>
              <a:t>Max UL TBS support in PUSCH BW &gt; 6 PRB is at least X bits</a:t>
            </a:r>
            <a:endParaRPr lang="zh-CN" altLang="zh-CN" sz="24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183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supporting larger TBS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y00141310</cp:lastModifiedBy>
  <cp:revision>92</cp:revision>
  <dcterms:created xsi:type="dcterms:W3CDTF">2015-11-15T19:00:12Z</dcterms:created>
  <dcterms:modified xsi:type="dcterms:W3CDTF">2016-08-23T06:43:01Z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7" name="_2015_ms_pID_7253431">
    <vt:lpwstr>2mNoC7AESVn2eVeBWzgtxtM5Fu/L1Mv2kC1X0s7Bo1co93OdGmICrX
iVxcwwpCRB5Pc8pCJtn5TNQXJWLS3i7eD+kGyDS2CZX+ACFTjkIgztB13fzAG4wyPPeiuzSe
9kExsq4PR3eA32QiGSXxA0cr/FQ8W+CFEzGDYnGr2bwXxg==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1471860794</vt:lpwstr>
  </property>
</Properties>
</file>