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60" d="100"/>
          <a:sy n="60" d="100"/>
        </p:scale>
        <p:origin x="-1572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79A1C-5AA1-4070-B655-AE92B9860355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633" y="2198857"/>
            <a:ext cx="823086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4400" dirty="0" smtClean="0"/>
              <a:t>WF on Advanced CSI feedback framework in Rel-14 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3789040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Huawei, HiSilicon, </a:t>
            </a:r>
            <a:r>
              <a:rPr lang="en-US" altLang="en-US" sz="2400" dirty="0" smtClean="0"/>
              <a:t>Ericsson, Nokia, Alcatel-Lucent Shanghai Bell, </a:t>
            </a:r>
            <a:r>
              <a:rPr lang="en-US" altLang="en-US" sz="2400" dirty="0" smtClean="0"/>
              <a:t>Samsung, CATT, ZTE, NTT DOCOMO, Qualcomm, Intel</a:t>
            </a:r>
            <a:endParaRPr lang="zh-CN" altLang="en-US" sz="24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296" y="237803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#86				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67971</a:t>
            </a:r>
            <a:endParaRPr lang="en-US" altLang="zh-CN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Gothenburg, Sweden </a:t>
            </a:r>
            <a:r>
              <a:rPr lang="en-GB" altLang="zh-CN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GB" altLang="zh-CN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GB" altLang="zh-CN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altLang="zh-CN" b="1" dirty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GB" altLang="zh-CN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b="1" dirty="0">
                <a:latin typeface="Times New Roman" pitchFamily="18" charset="0"/>
                <a:cs typeface="Times New Roman" pitchFamily="18" charset="0"/>
              </a:rPr>
              <a:t> August, 2016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7.2.4.2.3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124091"/>
          </a:xfrm>
        </p:spPr>
        <p:txBody>
          <a:bodyPr>
            <a:normAutofit lnSpcReduction="10000"/>
          </a:bodyPr>
          <a:lstStyle/>
          <a:p>
            <a:pPr marL="401638" lvl="1">
              <a:buFont typeface="Arial" pitchFamily="34" charset="0"/>
              <a:buChar char="•"/>
            </a:pPr>
            <a:r>
              <a:rPr lang="en-US" altLang="zh-CN" sz="2800" kern="1200" dirty="0" smtClean="0">
                <a:ea typeface="ＭＳ Ｐゴシック" pitchFamily="34" charset="-128"/>
              </a:rPr>
              <a:t>RAN1 #85 agreed to specify advanced CSI. The specified enhancement is to be selected from the following categories:</a:t>
            </a:r>
          </a:p>
          <a:p>
            <a:pPr marL="990600" lvl="2" indent="-180975">
              <a:buClr>
                <a:schemeClr val="tx1"/>
              </a:buClr>
              <a:buFont typeface="Arial" pitchFamily="34" charset="0"/>
              <a:buChar char="‒"/>
            </a:pPr>
            <a:r>
              <a:rPr lang="en-US" altLang="zh-CN" i="1" dirty="0">
                <a:solidFill>
                  <a:srgbClr val="FF0000"/>
                </a:solidFill>
                <a:ea typeface="ＭＳ Ｐゴシック" pitchFamily="34" charset="-128"/>
              </a:rPr>
              <a:t>Enhancements to Rel-13 feedback codebooks </a:t>
            </a:r>
            <a:r>
              <a:rPr lang="en-US" altLang="zh-CN" i="1" dirty="0">
                <a:ea typeface="ＭＳ Ｐゴシック" pitchFamily="34" charset="-128"/>
              </a:rPr>
              <a:t>(FFS </a:t>
            </a:r>
            <a:r>
              <a:rPr lang="en-US" altLang="zh-CN" i="1" kern="1200" dirty="0" smtClean="0">
                <a:ea typeface="ＭＳ Ｐゴシック" pitchFamily="34" charset="-128"/>
              </a:rPr>
              <a:t>which numbers of antenna ports from the set {8, 12, 16, 20, 24, 28, 32}) that increase CSI resolution through improved beam selection / construction in W1 and/or improved beam/port selection / combining / weighting mechanisms in W2 </a:t>
            </a:r>
            <a:endParaRPr lang="en-US" altLang="zh-CN" i="1" kern="1200" dirty="0" smtClean="0">
              <a:solidFill>
                <a:srgbClr val="C00000"/>
              </a:solidFill>
              <a:ea typeface="ＭＳ Ｐゴシック" pitchFamily="34" charset="-128"/>
            </a:endParaRPr>
          </a:p>
          <a:p>
            <a:pPr marL="990600" lvl="2" indent="-180975">
              <a:buClr>
                <a:schemeClr val="tx1"/>
              </a:buClr>
              <a:buFont typeface="Arial" pitchFamily="34" charset="0"/>
              <a:buChar char="‒"/>
            </a:pPr>
            <a:r>
              <a:rPr lang="en-US" altLang="zh-CN" i="1" dirty="0">
                <a:solidFill>
                  <a:srgbClr val="FF0000"/>
                </a:solidFill>
                <a:ea typeface="ＭＳ Ｐゴシック" pitchFamily="34" charset="-128"/>
              </a:rPr>
              <a:t>Parameters representing channel coefficients</a:t>
            </a:r>
            <a:r>
              <a:rPr lang="en-US" altLang="zh-CN" i="1" dirty="0">
                <a:ea typeface="ＭＳ Ｐゴシック" pitchFamily="34" charset="-128"/>
              </a:rPr>
              <a:t>, or </a:t>
            </a:r>
            <a:r>
              <a:rPr lang="en-US" altLang="zh-CN" i="1" dirty="0">
                <a:solidFill>
                  <a:srgbClr val="FF0000"/>
                </a:solidFill>
                <a:ea typeface="ＭＳ Ｐゴシック" pitchFamily="34" charset="-128"/>
              </a:rPr>
              <a:t>some reduced space representation </a:t>
            </a:r>
            <a:r>
              <a:rPr lang="en-US" altLang="zh-CN" i="1" dirty="0">
                <a:ea typeface="ＭＳ Ｐゴシック" pitchFamily="34" charset="-128"/>
              </a:rPr>
              <a:t>thereof including beam combining / weighting with coefficient </a:t>
            </a:r>
            <a:r>
              <a:rPr lang="en-US" altLang="zh-CN" i="1" dirty="0" err="1">
                <a:ea typeface="ＭＳ Ｐゴシック" pitchFamily="34" charset="-128"/>
              </a:rPr>
              <a:t>quantisation</a:t>
            </a:r>
            <a:r>
              <a:rPr lang="en-US" altLang="zh-CN" i="1" dirty="0">
                <a:ea typeface="ＭＳ Ｐゴシック" pitchFamily="34" charset="-128"/>
              </a:rPr>
              <a:t> or channel </a:t>
            </a:r>
            <a:r>
              <a:rPr lang="en-US" altLang="zh-CN" i="1" dirty="0" err="1">
                <a:ea typeface="ＭＳ Ｐゴシック" pitchFamily="34" charset="-128"/>
              </a:rPr>
              <a:t>quantisation</a:t>
            </a:r>
            <a:r>
              <a:rPr lang="en-US" altLang="zh-CN" i="1" dirty="0">
                <a:ea typeface="ＭＳ Ｐゴシック" pitchFamily="34" charset="-128"/>
              </a:rPr>
              <a:t> or channel covariance matrix </a:t>
            </a:r>
            <a:r>
              <a:rPr lang="en-US" altLang="zh-CN" i="1" dirty="0" err="1">
                <a:ea typeface="ＭＳ Ｐゴシック" pitchFamily="34" charset="-128"/>
              </a:rPr>
              <a:t>quantisation</a:t>
            </a:r>
            <a:endParaRPr lang="en-US" altLang="zh-CN" i="1" dirty="0">
              <a:ea typeface="ＭＳ Ｐゴシック" pitchFamily="34" charset="-128"/>
            </a:endParaRPr>
          </a:p>
          <a:p>
            <a:pPr marL="1428750" lvl="3" indent="-180975">
              <a:buClr>
                <a:schemeClr val="tx1"/>
              </a:buClr>
              <a:buFont typeface="Calibri" pitchFamily="34" charset="0"/>
              <a:buChar char="–"/>
            </a:pPr>
            <a:r>
              <a:rPr lang="en-US" altLang="zh-CN" sz="2000" i="1" dirty="0">
                <a:solidFill>
                  <a:srgbClr val="FF0000"/>
                </a:solidFill>
                <a:ea typeface="ＭＳ Ｐゴシック" pitchFamily="34" charset="-128"/>
              </a:rPr>
              <a:t>Uplink physical channel enhancements </a:t>
            </a:r>
            <a:r>
              <a:rPr lang="en-US" altLang="zh-CN" sz="2000" i="1" dirty="0">
                <a:ea typeface="ＭＳ Ｐゴシック" pitchFamily="34" charset="-128"/>
              </a:rPr>
              <a:t>to </a:t>
            </a:r>
            <a:r>
              <a:rPr lang="en-US" altLang="zh-CN" sz="2000" i="1" kern="1200" dirty="0" smtClean="0">
                <a:ea typeface="ＭＳ Ｐゴシック" pitchFamily="34" charset="-128"/>
              </a:rPr>
              <a:t>carry the representation of channel coefficients can be included if selected</a:t>
            </a: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800" kern="1200" dirty="0" smtClean="0">
                <a:ea typeface="ＭＳ Ｐゴシック" pitchFamily="34" charset="-128"/>
              </a:rPr>
              <a:t> </a:t>
            </a:r>
            <a:endParaRPr lang="zh-CN" altLang="en-US" sz="1800" kern="12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75168"/>
            <a:ext cx="8230864" cy="639233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/>
              <a:t>Proposals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568" y="1148317"/>
            <a:ext cx="8360842" cy="4977925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 Strive for the advanced CSI feedback framework with</a:t>
            </a:r>
          </a:p>
          <a:p>
            <a:pPr lvl="1"/>
            <a:r>
              <a:rPr lang="en-US" dirty="0" smtClean="0"/>
              <a:t>Reduced space (eigenvectors)/W1 is constructed based on one of the following alternatives (TBD RAN1#86bis):</a:t>
            </a:r>
          </a:p>
          <a:p>
            <a:pPr lvl="2"/>
            <a:r>
              <a:rPr lang="en-US" dirty="0" smtClean="0"/>
              <a:t>Alt1. Orthogonal basis (e.g. DFT matrix)</a:t>
            </a:r>
          </a:p>
          <a:p>
            <a:pPr lvl="2"/>
            <a:r>
              <a:rPr lang="en-US" dirty="0" smtClean="0"/>
              <a:t>Alt2. Non-orthogonal basis, </a:t>
            </a:r>
            <a:r>
              <a:rPr lang="en-US" dirty="0" smtClean="0"/>
              <a:t>e</a:t>
            </a:r>
            <a:r>
              <a:rPr lang="en-US" dirty="0" smtClean="0"/>
              <a:t>.g., Rel.13 </a:t>
            </a:r>
            <a:r>
              <a:rPr lang="en-US" dirty="0" smtClean="0"/>
              <a:t>Class A W1</a:t>
            </a:r>
          </a:p>
          <a:p>
            <a:pPr lvl="1"/>
            <a:r>
              <a:rPr lang="en-US" dirty="0" smtClean="0"/>
              <a:t>Reduced space representation/W2 is to further combine selected beams</a:t>
            </a:r>
          </a:p>
          <a:p>
            <a:pPr lvl="1"/>
            <a:r>
              <a:rPr lang="en-US" dirty="0" smtClean="0"/>
              <a:t>Granularity of weighting(phase and/or amplitude) can be either </a:t>
            </a:r>
            <a:r>
              <a:rPr lang="en-US" dirty="0" smtClean="0"/>
              <a:t>wideband only or wideband/</a:t>
            </a:r>
            <a:r>
              <a:rPr lang="en-US" dirty="0" err="1" smtClean="0"/>
              <a:t>subband</a:t>
            </a:r>
            <a:r>
              <a:rPr lang="en-US" dirty="0" smtClean="0"/>
              <a:t>, and is constructed based on one of the following alternatives (TBD RAN1#86bis</a:t>
            </a:r>
            <a:r>
              <a:rPr lang="en-US" dirty="0" smtClean="0"/>
              <a:t>):</a:t>
            </a:r>
            <a:endParaRPr lang="en-US" dirty="0" smtClean="0"/>
          </a:p>
          <a:p>
            <a:pPr lvl="2"/>
            <a:r>
              <a:rPr lang="en-US" dirty="0" smtClean="0"/>
              <a:t>Alt1. Phase and amplitude</a:t>
            </a:r>
          </a:p>
          <a:p>
            <a:pPr lvl="2"/>
            <a:r>
              <a:rPr lang="en-US" dirty="0" smtClean="0"/>
              <a:t>Alt2. Phase-only </a:t>
            </a:r>
            <a:r>
              <a:rPr lang="en-US" dirty="0" smtClean="0"/>
              <a:t>weighting</a:t>
            </a:r>
          </a:p>
          <a:p>
            <a:pPr lvl="1"/>
            <a:r>
              <a:rPr lang="en-US" dirty="0" smtClean="0"/>
              <a:t>How the enhanced framework can be applicable for Class A and/or Class B </a:t>
            </a:r>
            <a:r>
              <a:rPr lang="en-US" dirty="0" err="1" smtClean="0"/>
              <a:t>eMIMO</a:t>
            </a:r>
            <a:r>
              <a:rPr lang="en-US" dirty="0" smtClean="0"/>
              <a:t>-Types is FFS</a:t>
            </a:r>
          </a:p>
          <a:p>
            <a:pPr lvl="1"/>
            <a:r>
              <a:rPr lang="en-US" dirty="0" smtClean="0"/>
              <a:t>FFS: How to handle the relationship between advanced CSI feedback and legacy CSI feedback framework</a:t>
            </a:r>
            <a:endParaRPr lang="en-US" dirty="0" smtClean="0"/>
          </a:p>
          <a:p>
            <a:r>
              <a:rPr lang="en-US" dirty="0" smtClean="0"/>
              <a:t>Companies are encouraged to provide results comparing the above alternatives, considering a mix of smaller and larger numbers of ports within the following antenna port configurations</a:t>
            </a:r>
          </a:p>
          <a:p>
            <a:pPr lvl="1"/>
            <a:r>
              <a:rPr lang="en-US" dirty="0" smtClean="0"/>
              <a:t>{4,8,12,16,20,24,28,32} ports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7712</TotalTime>
  <Words>162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Advanced CSI feedback framework in Rel-14 </vt:lpstr>
      <vt:lpstr>Background</vt:lpstr>
      <vt:lpstr>Proposals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Advanced CSI in Rel-14</dc:title>
  <dc:creator>张瑞齐</dc:creator>
  <cp:lastModifiedBy>Bin Liu</cp:lastModifiedBy>
  <cp:revision>26</cp:revision>
  <dcterms:created xsi:type="dcterms:W3CDTF">2016-08-18T07:08:25Z</dcterms:created>
  <dcterms:modified xsi:type="dcterms:W3CDTF">2016-08-24T16:01:12Z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(2)yinFKEEduQGzsJ1Ks43g3ngfXHpjvVhCF9MzgbFfEP5dJq07J757UFgEqqm49uocMxAtGw4R
KcZvMSG0k/2cbFhy3AFvglqZWcHTF7yEw5MBclqcn/626yphB1ESX0YdADX0eadY4+ntFZ1r
85tfapOnDhrZCEaRnkVVAj1it6pQaYACkMDnjKNXR/n3GYV7SAbG2IbTc3U+fJMtdgPGu3tA
bEa59xGj/WdcVbRUhE</vt:lpwstr>
  </property>
  <property fmtid="{D5CDD505-2E9C-101B-9397-08002B2CF9AE}" pid="3" name="_2015_ms_pID_7253431">
    <vt:lpwstr>13qrtSzpP3fdua+RAsZUu1EjopsvCfxnGD7bZ8mQlmfV0q/F0WgTX6
OsRVbDljWgswL1eeMEQzWEYgdQzM5zBLsnOsUHmLbtyiiA8mHL+6uI0YKjV3Ci2f3mB8MklH
dpSTPLjAmY51Ni17rBbtHlpXSyZVUvvQKgoYf0bphpYz+w==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1471852852</vt:lpwstr>
  </property>
</Properties>
</file>