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7" r:id="rId2"/>
    <p:sldId id="270" r:id="rId3"/>
    <p:sldId id="273" r:id="rId4"/>
    <p:sldId id="27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1" autoAdjust="0"/>
    <p:restoredTop sz="94707" autoAdjust="0"/>
  </p:normalViewPr>
  <p:slideViewPr>
    <p:cSldViewPr>
      <p:cViewPr varScale="1">
        <p:scale>
          <a:sx n="94" d="100"/>
          <a:sy n="94" d="100"/>
        </p:scale>
        <p:origin x="2052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 dirty="0"/>
              <a:t>	</a:t>
            </a:r>
            <a:r>
              <a:rPr lang="en-GB" sz="2400" b="1" i="1" dirty="0" smtClean="0"/>
              <a:t>R1-167970 </a:t>
            </a:r>
            <a:r>
              <a:rPr lang="en-US" sz="2400" b="1" dirty="0" smtClean="0"/>
              <a:t>Gothenburg, Sweden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- 26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August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the </a:t>
            </a:r>
            <a:r>
              <a:rPr lang="en-US" sz="4000" dirty="0"/>
              <a:t>antenna ports QCL in </a:t>
            </a:r>
            <a:r>
              <a:rPr lang="en-US" sz="4000" dirty="0" smtClean="0"/>
              <a:t>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657600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LGE, Ericsson, Samsung, </a:t>
            </a:r>
            <a:r>
              <a:rPr lang="en-US" sz="2800" dirty="0" err="1" smtClean="0"/>
              <a:t>InterDigital</a:t>
            </a:r>
            <a:r>
              <a:rPr lang="en-US" sz="2800" dirty="0" smtClean="0"/>
              <a:t>, Huawei/</a:t>
            </a:r>
            <a:r>
              <a:rPr lang="en-US" sz="2800" dirty="0" err="1" smtClean="0"/>
              <a:t>HiSilicon</a:t>
            </a:r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</a:t>
            </a:r>
            <a:r>
              <a:rPr lang="en-US" sz="2400" dirty="0"/>
              <a:t>8</a:t>
            </a:r>
            <a:r>
              <a:rPr lang="en-US" sz="2400" dirty="0" smtClean="0"/>
              <a:t>.1.5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(1/3)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14800"/>
          </a:xfrm>
        </p:spPr>
        <p:txBody>
          <a:bodyPr>
            <a:noAutofit/>
          </a:bodyPr>
          <a:lstStyle/>
          <a:p>
            <a:r>
              <a:rPr lang="en-US" sz="2200" dirty="0" smtClean="0"/>
              <a:t>All physical channels and reference signals in NR are transmitted using antenna ports</a:t>
            </a:r>
          </a:p>
          <a:p>
            <a:r>
              <a:rPr lang="en-US" sz="2200" dirty="0" smtClean="0"/>
              <a:t>Agree as </a:t>
            </a:r>
            <a:r>
              <a:rPr lang="en-US" sz="2200" u="sng" dirty="0" smtClean="0"/>
              <a:t>working assumption</a:t>
            </a:r>
            <a:r>
              <a:rPr lang="en-US" sz="2200" dirty="0" smtClean="0"/>
              <a:t> the following antenna port definition for NR (same as in LTE)</a:t>
            </a:r>
          </a:p>
          <a:p>
            <a:pPr lvl="1"/>
            <a:r>
              <a:rPr lang="en-GB" sz="2200" dirty="0" smtClean="0"/>
              <a:t>An </a:t>
            </a:r>
            <a:r>
              <a:rPr lang="en-GB" sz="2200" dirty="0"/>
              <a:t>antenna port is defined such that the channel over which a symbol on the antenna port is conveyed can be inferred from the channel over which another symbol on the same antenna port is conveyed. </a:t>
            </a:r>
            <a:endParaRPr lang="en-US" sz="2200" dirty="0" smtClean="0"/>
          </a:p>
          <a:p>
            <a:endParaRPr lang="en-US" sz="2200" dirty="0" smtClean="0"/>
          </a:p>
          <a:p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(2/3)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14800"/>
          </a:xfrm>
        </p:spPr>
        <p:txBody>
          <a:bodyPr>
            <a:noAutofit/>
          </a:bodyPr>
          <a:lstStyle/>
          <a:p>
            <a:r>
              <a:rPr lang="en-US" sz="2200" dirty="0" smtClean="0"/>
              <a:t>Large-scale parameters for antenna port QCL in NR includes at least</a:t>
            </a:r>
          </a:p>
          <a:p>
            <a:pPr lvl="1"/>
            <a:r>
              <a:rPr lang="en-US" sz="2200" dirty="0" smtClean="0"/>
              <a:t>Average </a:t>
            </a:r>
            <a:r>
              <a:rPr lang="en-US" sz="2200" dirty="0"/>
              <a:t>gain, average delay, delay spread, Doppler shift and Doppler </a:t>
            </a:r>
            <a:r>
              <a:rPr lang="en-US" sz="2200" dirty="0" smtClean="0"/>
              <a:t>spread (same as in LTE)</a:t>
            </a:r>
          </a:p>
          <a:p>
            <a:pPr lvl="1"/>
            <a:r>
              <a:rPr lang="en-US" sz="2200" dirty="0" smtClean="0"/>
              <a:t>Additional parameters are FFS </a:t>
            </a:r>
          </a:p>
          <a:p>
            <a:r>
              <a:rPr lang="en-US" sz="2200" dirty="0" smtClean="0"/>
              <a:t>FFS whether the QCL or other means can be used for UE beamforming management</a:t>
            </a:r>
          </a:p>
        </p:txBody>
      </p:sp>
    </p:spTree>
    <p:extLst>
      <p:ext uri="{BB962C8B-B14F-4D97-AF65-F5344CB8AC3E}">
        <p14:creationId xmlns:p14="http://schemas.microsoft.com/office/powerpoint/2010/main" val="2988600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(3/3)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10000"/>
          </a:bodyPr>
          <a:lstStyle/>
          <a:p>
            <a:r>
              <a:rPr lang="en-US" sz="2600" dirty="0" smtClean="0"/>
              <a:t>QCL </a:t>
            </a:r>
            <a:r>
              <a:rPr lang="en-US" sz="2600" dirty="0"/>
              <a:t>for </a:t>
            </a:r>
            <a:r>
              <a:rPr lang="en-US" sz="2600" dirty="0" smtClean="0"/>
              <a:t>DM-RS antenna </a:t>
            </a:r>
            <a:r>
              <a:rPr lang="en-US" sz="2600" dirty="0"/>
              <a:t>ports </a:t>
            </a:r>
            <a:r>
              <a:rPr lang="en-US" sz="2600" dirty="0" smtClean="0"/>
              <a:t>in </a:t>
            </a:r>
            <a:r>
              <a:rPr lang="en-US" sz="2600" dirty="0"/>
              <a:t>NR</a:t>
            </a:r>
            <a:endParaRPr lang="ru-RU" sz="2600" dirty="0"/>
          </a:p>
          <a:p>
            <a:pPr lvl="1"/>
            <a:r>
              <a:rPr lang="en-US" sz="2600" dirty="0" smtClean="0"/>
              <a:t>NR should support transmission methods</a:t>
            </a:r>
          </a:p>
          <a:p>
            <a:pPr lvl="2"/>
            <a:r>
              <a:rPr lang="en-US" sz="2600" dirty="0" smtClean="0"/>
              <a:t>All the DMRS antenna ports are QCL-</a:t>
            </a:r>
            <a:r>
              <a:rPr lang="en-US" sz="2600" dirty="0" err="1" smtClean="0"/>
              <a:t>ed</a:t>
            </a:r>
            <a:r>
              <a:rPr lang="en-US" sz="2600" dirty="0" smtClean="0"/>
              <a:t> with each other</a:t>
            </a:r>
          </a:p>
          <a:p>
            <a:pPr lvl="2"/>
            <a:r>
              <a:rPr lang="en-US" sz="2600" dirty="0" smtClean="0"/>
              <a:t>Not </a:t>
            </a:r>
            <a:r>
              <a:rPr lang="en-US" sz="2600" dirty="0"/>
              <a:t>all the DMRS </a:t>
            </a:r>
            <a:r>
              <a:rPr lang="en-US" sz="2600" dirty="0" smtClean="0"/>
              <a:t>antenna ports </a:t>
            </a:r>
            <a:r>
              <a:rPr lang="en-US" sz="2600" dirty="0"/>
              <a:t>are QCL-</a:t>
            </a:r>
            <a:r>
              <a:rPr lang="en-US" sz="2600" dirty="0" err="1"/>
              <a:t>ed</a:t>
            </a:r>
            <a:r>
              <a:rPr lang="en-US" sz="2600" dirty="0"/>
              <a:t> with each </a:t>
            </a:r>
            <a:r>
              <a:rPr lang="en-US" sz="2600" dirty="0" smtClean="0"/>
              <a:t>other</a:t>
            </a:r>
          </a:p>
          <a:p>
            <a:pPr lvl="2"/>
            <a:r>
              <a:rPr lang="en-US" sz="2600" smtClean="0"/>
              <a:t>Note</a:t>
            </a:r>
            <a:r>
              <a:rPr lang="en-US" sz="2600" dirty="0" smtClean="0"/>
              <a:t>: QCL </a:t>
            </a:r>
            <a:r>
              <a:rPr lang="en-US" sz="2600" dirty="0" err="1" smtClean="0"/>
              <a:t>wrt</a:t>
            </a:r>
            <a:r>
              <a:rPr lang="en-US" sz="2600" dirty="0" smtClean="0"/>
              <a:t> average </a:t>
            </a:r>
            <a:r>
              <a:rPr lang="en-US" sz="2600" dirty="0"/>
              <a:t>gain, average delay, delay spread, Doppler shift, Doppler spread </a:t>
            </a:r>
            <a:endParaRPr lang="en-US" sz="2600" dirty="0" smtClean="0"/>
          </a:p>
          <a:p>
            <a:pPr lvl="1"/>
            <a:r>
              <a:rPr lang="en-US" sz="2600" dirty="0" smtClean="0"/>
              <a:t>QCL </a:t>
            </a:r>
            <a:r>
              <a:rPr lang="en-US" sz="2600" dirty="0"/>
              <a:t>assumptions for DM-RS antenna ports for further study</a:t>
            </a:r>
          </a:p>
          <a:p>
            <a:pPr lvl="2"/>
            <a:r>
              <a:rPr lang="en-US" sz="2600" dirty="0"/>
              <a:t>QCL </a:t>
            </a:r>
            <a:r>
              <a:rPr lang="en-US" sz="2600" dirty="0" smtClean="0"/>
              <a:t>across scheduled PRBs for </a:t>
            </a:r>
            <a:r>
              <a:rPr lang="en-US" sz="2600" dirty="0"/>
              <a:t>DM-RS antenna port </a:t>
            </a:r>
            <a:endParaRPr lang="en-US" sz="2600" dirty="0" smtClean="0"/>
          </a:p>
          <a:p>
            <a:pPr lvl="2"/>
            <a:r>
              <a:rPr lang="en-US" sz="2600" dirty="0" smtClean="0"/>
              <a:t>QCL among DM-RS antenna port groups</a:t>
            </a:r>
            <a:endParaRPr lang="en-US" sz="2600" dirty="0"/>
          </a:p>
          <a:p>
            <a:pPr lvl="2"/>
            <a:r>
              <a:rPr lang="en-US" sz="2600" dirty="0" smtClean="0"/>
              <a:t>QCL </a:t>
            </a:r>
            <a:r>
              <a:rPr lang="en-US" sz="2600" dirty="0"/>
              <a:t>of DM-RS antenna ports with antenna ports of other reference signals (e.g. CSI-RS, </a:t>
            </a:r>
            <a:r>
              <a:rPr lang="en-US" sz="2600" dirty="0" smtClean="0"/>
              <a:t>or other RS to be defined in NR) </a:t>
            </a:r>
          </a:p>
          <a:p>
            <a:r>
              <a:rPr lang="en-US" sz="2600" dirty="0" smtClean="0"/>
              <a:t>Note: The </a:t>
            </a:r>
            <a:r>
              <a:rPr lang="en-US" sz="2600" dirty="0"/>
              <a:t>antenna ports of demodulation reference signal (DM-RS) in NR </a:t>
            </a:r>
            <a:r>
              <a:rPr lang="en-US" sz="2600" dirty="0" smtClean="0"/>
              <a:t>are used </a:t>
            </a:r>
            <a:r>
              <a:rPr lang="en-US" sz="2600" dirty="0"/>
              <a:t>to transmit at least physical data </a:t>
            </a:r>
            <a:r>
              <a:rPr lang="en-US" sz="2600" dirty="0" smtClean="0"/>
              <a:t>and </a:t>
            </a:r>
            <a:r>
              <a:rPr lang="en-US" sz="2600" dirty="0"/>
              <a:t>control </a:t>
            </a:r>
            <a:r>
              <a:rPr lang="en-US" sz="2600" dirty="0" smtClean="0"/>
              <a:t>channels and used at the UE for demodulation.</a:t>
            </a:r>
            <a:endParaRPr lang="en-US" sz="26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950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8604</TotalTime>
  <Words>289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Proposal (1/3)</vt:lpstr>
      <vt:lpstr>Proposal (2/3)</vt:lpstr>
      <vt:lpstr>Proposal (3/3)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Davydov, Alexei</dc:creator>
  <cp:keywords>CTPClassification=CTP_PUBLIC:VisualMarkings=</cp:keywords>
  <cp:lastModifiedBy>Intel</cp:lastModifiedBy>
  <cp:revision>418</cp:revision>
  <dcterms:created xsi:type="dcterms:W3CDTF">2016-03-24T01:14:08Z</dcterms:created>
  <dcterms:modified xsi:type="dcterms:W3CDTF">2016-08-24T11:26:24Z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06e6fe5b-b501-4274-8f7b-21d01429eb48</vt:lpwstr>
  </property>
  <property fmtid="{D5CDD505-2E9C-101B-9397-08002B2CF9AE}" pid="3" name="CTP_TimeStamp">
    <vt:lpwstr>2016-08-24 11:26:23Z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