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3" r:id="rId3"/>
    <p:sldId id="274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ricsson" initials="E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FB2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41" autoAdjust="0"/>
    <p:restoredTop sz="95560" autoAdjust="0"/>
  </p:normalViewPr>
  <p:slideViewPr>
    <p:cSldViewPr>
      <p:cViewPr>
        <p:scale>
          <a:sx n="75" d="100"/>
          <a:sy n="75" d="100"/>
        </p:scale>
        <p:origin x="-141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61320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waveform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Huawei, HiSilicon, NTT DOCOMO, Nokia, ASB, Ericsson, Qualcomm, China Unicom, CATT, Samsung, CATR, Vodafone, </a:t>
            </a:r>
            <a:r>
              <a:rPr lang="en-US" altLang="zh-CN" dirty="0" err="1" smtClean="0"/>
              <a:t>InterDigital</a:t>
            </a:r>
            <a:r>
              <a:rPr lang="en-US" altLang="zh-CN" dirty="0" smtClean="0"/>
              <a:t>, LG Electronics, Softbank, Deutsche Telekom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9644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#86					        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R1-167963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Gothenburg, Sweden 22nd - 26th August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8.1.2.1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56792"/>
            <a:ext cx="9144000" cy="4525963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 smtClean="0"/>
              <a:t>At least up to 40 GHz for </a:t>
            </a:r>
            <a:r>
              <a:rPr lang="en-US" altLang="zh-CN" sz="2000" dirty="0" err="1" smtClean="0"/>
              <a:t>eMBB</a:t>
            </a:r>
            <a:r>
              <a:rPr lang="en-US" altLang="zh-CN" sz="2000" dirty="0" smtClean="0"/>
              <a:t> and URLLC services, NR supports CP-OFDM based waveform with Y greater than that of LTE for DL and UL, possibly with additional low PAPR technique(s) (including DFT-S-OFDM) </a:t>
            </a:r>
          </a:p>
          <a:p>
            <a:pPr lvl="1"/>
            <a:r>
              <a:rPr lang="en-US" altLang="zh-CN" sz="2000" dirty="0" smtClean="0"/>
              <a:t>Y </a:t>
            </a:r>
            <a:r>
              <a:rPr lang="en-US" altLang="zh-CN" sz="2000" dirty="0"/>
              <a:t>= transmission bandwidth configuration / channel bandwidth</a:t>
            </a:r>
            <a:endParaRPr lang="zh-CN" altLang="zh-CN" sz="2000" dirty="0"/>
          </a:p>
          <a:p>
            <a:pPr lvl="1"/>
            <a:r>
              <a:rPr lang="en-US" altLang="zh-CN" sz="2000" dirty="0" smtClean="0"/>
              <a:t>RAN1 specification will support Y up to approximately100%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Some evaluations in RAN1 show that Y for a NR carrier can be up to 98% for both DL and UL for the evaluated channel bandwidths [R1-166093] without complexity and latency constraints</a:t>
            </a:r>
          </a:p>
          <a:p>
            <a:r>
              <a:rPr lang="en-US" altLang="zh-CN" sz="2000" dirty="0" smtClean="0"/>
              <a:t>It is recommended that RAN4 should aim to support </a:t>
            </a:r>
            <a:r>
              <a:rPr lang="en-US" altLang="zh-CN" sz="2000" dirty="0" err="1" smtClean="0"/>
              <a:t>eNB</a:t>
            </a:r>
            <a:r>
              <a:rPr lang="en-US" altLang="zh-CN" sz="2000" dirty="0" smtClean="0"/>
              <a:t>/UE with Y significantly higher than 90% when defining the RAN4 requirements considering complexity and latency constraints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709120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 smtClean="0"/>
              <a:t>In-band frequency multiplexing of different numerologies is supported in NR for both DL and UL, at least from the network perspective </a:t>
            </a:r>
          </a:p>
          <a:p>
            <a:pPr lvl="1"/>
            <a:r>
              <a:rPr lang="en-US" altLang="zh-CN" sz="2000" dirty="0" smtClean="0"/>
              <a:t>It is expected that spectrum confinement on sub-band basis is specified as requirements on </a:t>
            </a:r>
            <a:endParaRPr lang="zh-CN" altLang="zh-CN" sz="2000" dirty="0" smtClean="0"/>
          </a:p>
          <a:p>
            <a:pPr lvl="2"/>
            <a:r>
              <a:rPr lang="en-GB" altLang="zh-CN" sz="2000" dirty="0" smtClean="0"/>
              <a:t>Transmitter side in-band emission and EVM requirements</a:t>
            </a:r>
            <a:r>
              <a:rPr lang="en-US" altLang="zh-CN" sz="2000" dirty="0" smtClean="0"/>
              <a:t>  </a:t>
            </a:r>
            <a:endParaRPr lang="zh-CN" altLang="zh-CN" sz="2000" dirty="0" smtClean="0"/>
          </a:p>
          <a:p>
            <a:pPr lvl="2"/>
            <a:r>
              <a:rPr lang="en-US" altLang="zh-CN" sz="2000" dirty="0" smtClean="0"/>
              <a:t>Reception performance in presence of other-</a:t>
            </a:r>
            <a:r>
              <a:rPr lang="en-US" altLang="zh-CN" sz="2000" dirty="0" err="1" smtClean="0"/>
              <a:t>subband</a:t>
            </a:r>
            <a:r>
              <a:rPr lang="en-US" altLang="zh-CN" sz="2000" dirty="0" smtClean="0"/>
              <a:t> interferer</a:t>
            </a:r>
            <a:endParaRPr lang="en-US" altLang="zh-CN" sz="2000" strike="sngStrike" dirty="0" smtClean="0">
              <a:solidFill>
                <a:srgbClr val="FF0000"/>
              </a:solidFill>
            </a:endParaRPr>
          </a:p>
          <a:p>
            <a:pPr lvl="0"/>
            <a:r>
              <a:rPr lang="en-US" altLang="zh-CN" sz="2000" dirty="0" smtClean="0"/>
              <a:t>From RAN1 perspective, spectral confinement technique(s) (e.g. filtering, windowing, etc.) at the transmitter is transparent to the receiver</a:t>
            </a:r>
          </a:p>
          <a:p>
            <a:pPr lvl="0"/>
            <a:r>
              <a:rPr lang="en-US" altLang="zh-CN" sz="2000" dirty="0" smtClean="0"/>
              <a:t>Additional waveforms may be supported by NR for e.g. other services (e.g. </a:t>
            </a:r>
            <a:r>
              <a:rPr lang="en-US" altLang="zh-CN" sz="2000" dirty="0" err="1" smtClean="0"/>
              <a:t>mMTC</a:t>
            </a:r>
            <a:r>
              <a:rPr lang="en-US" altLang="zh-CN" sz="2000" dirty="0" smtClean="0"/>
              <a:t>) </a:t>
            </a:r>
            <a:endParaRPr lang="zh-CN" altLang="zh-CN" sz="2000" dirty="0" smtClean="0"/>
          </a:p>
          <a:p>
            <a:r>
              <a:rPr lang="en-US" altLang="zh-CN" sz="2000" dirty="0" smtClean="0"/>
              <a:t>Inform RAN4 the above agreements </a:t>
            </a:r>
          </a:p>
          <a:p>
            <a:pPr lvl="1"/>
            <a:r>
              <a:rPr lang="en-US" altLang="zh-CN" sz="2000" dirty="0" smtClean="0"/>
              <a:t>RAN1 plans to perform more evaluations on waveform and will inform RAN4 with future updates</a:t>
            </a:r>
          </a:p>
        </p:txBody>
      </p:sp>
    </p:spTree>
    <p:extLst>
      <p:ext uri="{BB962C8B-B14F-4D97-AF65-F5344CB8AC3E}">
        <p14:creationId xmlns="" xmlns:p14="http://schemas.microsoft.com/office/powerpoint/2010/main" val="3959764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4209</TotalTime>
  <Words>282</Words>
  <Application>Microsoft Office PowerPoint</Application>
  <PresentationFormat>全屏显示(4:3)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on waveform</vt:lpstr>
      <vt:lpstr>Proposals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Zukang Shen</cp:lastModifiedBy>
  <cp:revision>447</cp:revision>
  <dcterms:created xsi:type="dcterms:W3CDTF">2015-02-09T15:32:33Z</dcterms:created>
  <dcterms:modified xsi:type="dcterms:W3CDTF">2016-08-23T07:07:34Z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(3)SHqswP+QJDDqVQcHSMO03bRfwbTtTIhm/suGOSG5jZmS0Y12pVCVgXN/QDPtfDMqpOw/SztT
FIM/1gbvqs6RPouot6WiMwiL4mPTOGTUCmQ8RQHd1/ET6SlHhyAhtLoaLPkn+vswHpm/cqcV
1fj7u1ivKQGmGjckUOgSA4irLzM5T0S6zKkatYsOy+KdvGpowpNsYhivE2SxCN6qlmpToc7U
5N/lGaAqSmRUwjxagH</vt:lpwstr>
  </property>
  <property fmtid="{D5CDD505-2E9C-101B-9397-08002B2CF9AE}" pid="6" name="_2015_ms_pID_7253431">
    <vt:lpwstr>aFO52DEdRNupMW24pJLepO67cGPri8o0kS/gJM7PH7BcyNiSgazOUB
SwBCJFACf8ajC+AnS6ANrkPqnV9cvXF05+4+UTTeZc7iWqDGRulY3ObqAtPp0ln9W2HYVGFe
+BK1w0U2JRm7PuiTNRzNLi/W+KQ/dXunMHDKP+PbNzt/S8Ar+XsxvzRZ8ZX7g+T6Iz/xKoF0
vwysdsOs4bo+MZFPyIeZCZ/IwEtXzu5rGZ4T</vt:lpwstr>
  </property>
  <property fmtid="{D5CDD505-2E9C-101B-9397-08002B2CF9AE}" pid="7" name="_2015_ms_pID_7253432">
    <vt:lpwstr>CfisBTNoo+Dim2jim+431i7EXqcUhC3mejrL
DwsdueE2fsf5gs80K4pMQsbk0RleaQ==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1471936044</vt:lpwstr>
  </property>
</Properties>
</file>