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aveSubsetFonts="1">
  <p:sldMasterIdLst>
    <p:sldMasterId id="2147483648" r:id="rId1"/>
  </p:sldMasterIdLst>
  <p:notesMasterIdLst>
    <p:notesMasterId r:id="rId4"/>
  </p:notesMasterIdLst>
  <p:handoutMasterIdLst>
    <p:handoutMasterId r:id="rId5"/>
  </p:handoutMasterIdLst>
  <p:sldIdLst>
    <p:sldId id="259" r:id="rId2"/>
    <p:sldId id="275" r:id="rId3"/>
  </p:sldIdLst>
  <p:sldSz cx="9144000" cy="6858000" type="screen4x3"/>
  <p:notesSz cx="7010400" cy="9296400"/>
  <p:defaultTextStyle>
    <a:defPPr>
      <a:defRPr lang="en-GB"/>
    </a:defPPr>
    <a:lvl1pPr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1pPr>
    <a:lvl2pPr marL="4572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2pPr>
    <a:lvl3pPr marL="9144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5pPr>
    <a:lvl6pPr marL="22860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6pPr>
    <a:lvl7pPr marL="27432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7pPr>
    <a:lvl8pPr marL="32004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8pPr>
    <a:lvl9pPr marL="3657600" algn="l" defTabSz="914400" rtl="0" eaLnBrk="1" latinLnBrk="0" hangingPunct="1">
      <a:defRPr kumimoji="1" sz="1400" kern="1200">
        <a:solidFill>
          <a:schemeClr val="tx1"/>
        </a:solidFill>
        <a:latin typeface="Arial" charset="0"/>
        <a:ea typeface="ＭＳ Ｐゴシック" charset="-128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  <p15:guide id="3" pos="2936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30">
          <p15:clr>
            <a:srgbClr val="A4A3A4"/>
          </p15:clr>
        </p15:guide>
        <p15:guide id="2" pos="2143">
          <p15:clr>
            <a:srgbClr val="A4A3A4"/>
          </p15:clr>
        </p15:guide>
        <p15:guide id="3" orient="horz" pos="2928">
          <p15:clr>
            <a:srgbClr val="A4A3A4"/>
          </p15:clr>
        </p15:guide>
        <p15:guide id="4" pos="2207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Zhu, Yuan Y" initials="ZYY" lastIdx="1" clrIdx="0">
    <p:extLst>
      <p:ext uri="{19B8F6BF-5375-455C-9EA6-DF929625EA0E}">
        <p15:presenceInfo xmlns:p15="http://schemas.microsoft.com/office/powerpoint/2012/main" userId="S-1-5-21-1757981266-725345543-1404487317-102442" providerId="AD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FCCFF"/>
    <a:srgbClr val="FFFFFF"/>
    <a:srgbClr val="FFFFCC"/>
    <a:srgbClr val="FFFF00"/>
    <a:srgbClr val="FF0000"/>
    <a:srgbClr val="0000CC"/>
    <a:srgbClr val="B2B2B2"/>
    <a:srgbClr val="FFFF99"/>
    <a:srgbClr val="FF66FF"/>
    <a:srgbClr val="96969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中間スタイル 2 - アクセント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No Style, Table Grid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  <a:tblStyle styleId="{8EC20E35-A176-4012-BC5E-935CFFF8708E}" styleName="Medium Style 3">
    <a:wholeTbl>
      <a:tcTxStyle>
        <a:fontRef idx="minor"/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dk1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dk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 preferSingleView="1">
    <p:restoredLeft sz="18013" autoAdjust="0"/>
    <p:restoredTop sz="93343" autoAdjust="0"/>
  </p:normalViewPr>
  <p:slideViewPr>
    <p:cSldViewPr showGuides="1">
      <p:cViewPr varScale="1">
        <p:scale>
          <a:sx n="93" d="100"/>
          <a:sy n="93" d="100"/>
        </p:scale>
        <p:origin x="2082" y="84"/>
      </p:cViewPr>
      <p:guideLst>
        <p:guide orient="horz" pos="2160"/>
        <p:guide pos="2880"/>
        <p:guide pos="2936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00" d="100"/>
        <a:sy n="100" d="100"/>
      </p:scale>
      <p:origin x="0" y="0"/>
    </p:cViewPr>
  </p:sorterViewPr>
  <p:notesViewPr>
    <p:cSldViewPr showGuides="1">
      <p:cViewPr varScale="1">
        <p:scale>
          <a:sx n="64" d="100"/>
          <a:sy n="64" d="100"/>
        </p:scale>
        <p:origin x="-3168" y="-132"/>
      </p:cViewPr>
      <p:guideLst>
        <p:guide orient="horz" pos="3130"/>
        <p:guide pos="2143"/>
        <p:guide orient="horz" pos="2928"/>
        <p:guide pos="2207"/>
      </p:guideLst>
    </p:cSldViewPr>
  </p:notesViewPr>
  <p:gridSpacing cx="45005" cy="45005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commentAuthors" Target="commentAuthors.xml"/><Relationship Id="rId5" Type="http://schemas.openxmlformats.org/officeDocument/2006/relationships/handoutMaster" Target="handoutMasters/handoutMaster1.xml"/><Relationship Id="rId10" Type="http://schemas.openxmlformats.org/officeDocument/2006/relationships/tableStyles" Target="tableStyles.xml"/><Relationship Id="rId4" Type="http://schemas.openxmlformats.org/officeDocument/2006/relationships/notesMaster" Target="notesMasters/notesMaster1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sz="quarter" idx="1"/>
          </p:nvPr>
        </p:nvSpPr>
        <p:spPr>
          <a:xfrm>
            <a:off x="3970435" y="0"/>
            <a:ext cx="3038330" cy="464746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252BFE1-0827-475C-85D2-44E115FFD3DA}" type="datetimeFigureOut">
              <a:rPr kumimoji="1" lang="ja-JP" altLang="en-US" smtClean="0"/>
              <a:t>2016/8/23</a:t>
            </a:fld>
            <a:endParaRPr kumimoji="1" lang="ja-JP" altLang="en-US"/>
          </a:p>
        </p:txBody>
      </p:sp>
      <p:sp>
        <p:nvSpPr>
          <p:cNvPr id="4" name="フッター プレースホルダー 3"/>
          <p:cNvSpPr>
            <a:spLocks noGrp="1"/>
          </p:cNvSpPr>
          <p:nvPr>
            <p:ph type="ftr" sz="quarter" idx="2"/>
          </p:nvPr>
        </p:nvSpPr>
        <p:spPr>
          <a:xfrm>
            <a:off x="1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5" name="スライド番号プレースホルダー 4"/>
          <p:cNvSpPr>
            <a:spLocks noGrp="1"/>
          </p:cNvSpPr>
          <p:nvPr>
            <p:ph type="sldNum" sz="quarter" idx="3"/>
          </p:nvPr>
        </p:nvSpPr>
        <p:spPr>
          <a:xfrm>
            <a:off x="3970435" y="8830170"/>
            <a:ext cx="3038330" cy="46474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607A446-C02E-4C8F-94DC-187C62439146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52431603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1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70435" y="0"/>
            <a:ext cx="3038330" cy="46474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6148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184275" y="698500"/>
            <a:ext cx="4645025" cy="3484563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701532" y="4415827"/>
            <a:ext cx="5607338" cy="41827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noProof="0" smtClean="0"/>
              <a:t>マスタ テキストの書式設定</a:t>
            </a:r>
          </a:p>
          <a:p>
            <a:pPr lvl="1"/>
            <a:r>
              <a:rPr lang="ja-JP" altLang="en-GB" noProof="0" smtClean="0"/>
              <a:t>第 </a:t>
            </a:r>
            <a:r>
              <a:rPr lang="en-GB" altLang="ja-JP" noProof="0" smtClean="0"/>
              <a:t>2 </a:t>
            </a:r>
            <a:r>
              <a:rPr lang="ja-JP" altLang="en-GB" noProof="0" smtClean="0"/>
              <a:t>レベル</a:t>
            </a:r>
          </a:p>
          <a:p>
            <a:pPr lvl="2"/>
            <a:r>
              <a:rPr lang="ja-JP" altLang="en-GB" noProof="0" smtClean="0"/>
              <a:t>第 </a:t>
            </a:r>
            <a:r>
              <a:rPr lang="en-GB" altLang="ja-JP" noProof="0" smtClean="0"/>
              <a:t>3 </a:t>
            </a:r>
            <a:r>
              <a:rPr lang="ja-JP" altLang="en-GB" noProof="0" smtClean="0"/>
              <a:t>レベル</a:t>
            </a:r>
          </a:p>
          <a:p>
            <a:pPr lvl="3"/>
            <a:r>
              <a:rPr lang="ja-JP" altLang="en-GB" noProof="0" smtClean="0"/>
              <a:t>第 </a:t>
            </a:r>
            <a:r>
              <a:rPr lang="en-GB" altLang="ja-JP" noProof="0" smtClean="0"/>
              <a:t>4 </a:t>
            </a:r>
            <a:r>
              <a:rPr lang="ja-JP" altLang="en-GB" noProof="0" smtClean="0"/>
              <a:t>レベル</a:t>
            </a:r>
          </a:p>
          <a:p>
            <a:pPr lvl="4"/>
            <a:r>
              <a:rPr lang="ja-JP" altLang="en-GB" noProof="0" smtClean="0"/>
              <a:t>第 </a:t>
            </a:r>
            <a:r>
              <a:rPr lang="en-GB" altLang="ja-JP" noProof="0" smtClean="0"/>
              <a:t>5 </a:t>
            </a:r>
            <a:r>
              <a:rPr lang="ja-JP" altLang="en-GB" noProof="0" smtClean="0"/>
              <a:t>レベル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1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endParaRPr lang="en-GB" altLang="ja-JP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70435" y="8830170"/>
            <a:ext cx="3038330" cy="46474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b" anchorCtr="0" compatLnSpc="1">
            <a:prstTxWarp prst="textNoShape">
              <a:avLst/>
            </a:prstTxWarp>
          </a:bodyPr>
          <a:lstStyle>
            <a:lvl1pPr algn="r">
              <a:defRPr sz="1200">
                <a:ea typeface="ＭＳ Ｐゴシック" pitchFamily="50" charset="-128"/>
              </a:defRPr>
            </a:lvl1pPr>
          </a:lstStyle>
          <a:p>
            <a:pPr>
              <a:defRPr/>
            </a:pPr>
            <a:fld id="{5E2C8AE7-5628-4DF3-9CBB-D0DF79F70B13}" type="slidenum">
              <a:rPr lang="en-GB" altLang="ja-JP"/>
              <a:pPr>
                <a:defRPr/>
              </a:pPr>
              <a:t>‹#›</a:t>
            </a:fld>
            <a:endParaRPr lang="en-GB" altLang="ja-JP"/>
          </a:p>
        </p:txBody>
      </p:sp>
    </p:spTree>
    <p:extLst>
      <p:ext uri="{BB962C8B-B14F-4D97-AF65-F5344CB8AC3E}">
        <p14:creationId xmlns:p14="http://schemas.microsoft.com/office/powerpoint/2010/main" val="3080886420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kumimoji="1" sz="1200" kern="1200">
        <a:solidFill>
          <a:schemeClr val="tx1"/>
        </a:solidFill>
        <a:latin typeface="Arial" charset="0"/>
        <a:ea typeface="ＭＳ Ｐ明朝" pitchFamily="18" charset="-128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ln/>
        </p:spPr>
      </p:sp>
      <p:sp>
        <p:nvSpPr>
          <p:cNvPr id="7171" name="Rectangle 3"/>
          <p:cNvSpPr>
            <a:spLocks noGrp="1" noChangeArrowheads="1"/>
          </p:cNvSpPr>
          <p:nvPr>
            <p:ph type="body" idx="1"/>
          </p:nvPr>
        </p:nvSpPr>
        <p:spPr>
          <a:noFill/>
          <a:ln/>
        </p:spPr>
        <p:txBody>
          <a:bodyPr/>
          <a:lstStyle/>
          <a:p>
            <a:endParaRPr lang="ja-JP" altLang="en-US" smtClean="0">
              <a:ea typeface="ＭＳ Ｐ明朝" charset="-128"/>
            </a:endParaRPr>
          </a:p>
        </p:txBody>
      </p:sp>
    </p:spTree>
    <p:extLst>
      <p:ext uri="{BB962C8B-B14F-4D97-AF65-F5344CB8AC3E}">
        <p14:creationId xmlns:p14="http://schemas.microsoft.com/office/powerpoint/2010/main" val="1724328920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1_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1986" name="Rectangle 2"/>
          <p:cNvSpPr>
            <a:spLocks noGrp="1" noChangeArrowheads="1"/>
          </p:cNvSpPr>
          <p:nvPr>
            <p:ph type="ctrTitle"/>
          </p:nvPr>
        </p:nvSpPr>
        <p:spPr>
          <a:xfrm>
            <a:off x="677863" y="2130425"/>
            <a:ext cx="7772400" cy="1470025"/>
          </a:xfrm>
        </p:spPr>
        <p:txBody>
          <a:bodyPr/>
          <a:lstStyle>
            <a:lvl1pPr>
              <a:defRPr sz="36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  <p:sp>
        <p:nvSpPr>
          <p:cNvPr id="41987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  <a:ln>
            <a:noFill/>
          </a:ln>
        </p:spPr>
        <p:txBody>
          <a:bodyPr/>
          <a:lstStyle>
            <a:lvl1pPr marL="0" indent="0" algn="ctr">
              <a:buFont typeface="Wingdings" pitchFamily="2" charset="2"/>
              <a:buNone/>
              <a:defRPr sz="2800" smtClean="0">
                <a:latin typeface="Calibri" panose="020F0502020204030204" pitchFamily="34" charset="0"/>
              </a:defRPr>
            </a:lvl1pPr>
          </a:lstStyle>
          <a:p>
            <a:endParaRPr lang="ja-JP" altLang="en-US" dirty="0" smtClean="0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161925" y="952500"/>
            <a:ext cx="8820150" cy="1477328"/>
          </a:xfrm>
        </p:spPr>
        <p:txBody>
          <a:bodyPr/>
          <a:lstStyle>
            <a:lvl1pPr>
              <a:defRPr sz="1800">
                <a:latin typeface="Calibri" panose="020F0502020204030204" pitchFamily="34" charset="0"/>
              </a:defRPr>
            </a:lvl1pPr>
            <a:lvl2pPr marL="444500" indent="-179388">
              <a:buFont typeface="Arial" pitchFamily="34" charset="0"/>
              <a:buChar char="•"/>
              <a:defRPr sz="1800">
                <a:latin typeface="Calibri" panose="020F0502020204030204" pitchFamily="34" charset="0"/>
              </a:defRPr>
            </a:lvl2pPr>
            <a:lvl3pPr marL="623888" indent="-179388">
              <a:buFont typeface="Arial" pitchFamily="34" charset="0"/>
              <a:buChar char="»"/>
              <a:defRPr sz="1600">
                <a:latin typeface="Calibri" panose="020F0502020204030204" pitchFamily="34" charset="0"/>
              </a:defRPr>
            </a:lvl3pPr>
            <a:lvl4pPr marL="803275" indent="-179388">
              <a:buFont typeface="Times New Roman" pitchFamily="18" charset="0"/>
              <a:buChar char="–"/>
              <a:defRPr sz="1400">
                <a:latin typeface="Calibri" panose="020F0502020204030204" pitchFamily="34" charset="0"/>
              </a:defRPr>
            </a:lvl4pPr>
            <a:lvl5pPr marL="982663" indent="-179388">
              <a:buFont typeface="Wingdings" pitchFamily="2" charset="2"/>
              <a:buChar char="ü"/>
              <a:defRPr sz="1200">
                <a:latin typeface="Calibri" panose="020F0502020204030204" pitchFamily="34" charset="0"/>
              </a:defRPr>
            </a:lvl5pPr>
          </a:lstStyle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>
                <a:latin typeface="Calibri" panose="020F0502020204030204" pitchFamily="34" charset="0"/>
              </a:defRPr>
            </a:lvl1pPr>
          </a:lstStyle>
          <a:p>
            <a:r>
              <a:rPr lang="ja-JP" altLang="en-US" dirty="0" smtClean="0"/>
              <a:t>マスタ タイトルの書式設定</a:t>
            </a:r>
            <a:endParaRPr lang="ja-JP" altLang="en-US" dirty="0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147946" y="98630"/>
            <a:ext cx="8848107" cy="692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ja-JP" altLang="en-GB" dirty="0" smtClean="0"/>
              <a:t>マスタ タイトルの書式設定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161925" y="952500"/>
            <a:ext cx="8820150" cy="14403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spAutoFit/>
          </a:bodyPr>
          <a:lstStyle/>
          <a:p>
            <a:pPr lvl="0"/>
            <a:r>
              <a:rPr lang="ja-JP" altLang="en-US" dirty="0" smtClean="0"/>
              <a:t>マスタ テキストの書式設定</a:t>
            </a:r>
          </a:p>
          <a:p>
            <a:pPr lvl="1"/>
            <a:r>
              <a:rPr lang="ja-JP" altLang="en-US" dirty="0" smtClean="0"/>
              <a:t>第 </a:t>
            </a:r>
            <a:r>
              <a:rPr lang="en-US" altLang="ja-JP" dirty="0" smtClean="0"/>
              <a:t>2 </a:t>
            </a:r>
            <a:r>
              <a:rPr lang="ja-JP" altLang="en-US" dirty="0" smtClean="0"/>
              <a:t>レベル</a:t>
            </a:r>
          </a:p>
          <a:p>
            <a:pPr lvl="2"/>
            <a:r>
              <a:rPr lang="ja-JP" altLang="en-US" dirty="0" smtClean="0"/>
              <a:t>第 </a:t>
            </a:r>
            <a:r>
              <a:rPr lang="en-US" altLang="ja-JP" dirty="0" smtClean="0"/>
              <a:t>3 </a:t>
            </a:r>
            <a:r>
              <a:rPr lang="ja-JP" altLang="en-US" dirty="0" smtClean="0"/>
              <a:t>レベル</a:t>
            </a:r>
          </a:p>
          <a:p>
            <a:pPr lvl="3"/>
            <a:r>
              <a:rPr lang="ja-JP" altLang="en-US" dirty="0" smtClean="0"/>
              <a:t>第 </a:t>
            </a:r>
            <a:r>
              <a:rPr lang="en-US" altLang="ja-JP" dirty="0" smtClean="0"/>
              <a:t>4 </a:t>
            </a:r>
            <a:r>
              <a:rPr lang="ja-JP" altLang="en-US" dirty="0" smtClean="0"/>
              <a:t>レベル</a:t>
            </a:r>
          </a:p>
          <a:p>
            <a:pPr lvl="4"/>
            <a:r>
              <a:rPr lang="ja-JP" altLang="en-US" dirty="0" smtClean="0"/>
              <a:t>第 </a:t>
            </a:r>
            <a:r>
              <a:rPr lang="en-US" altLang="ja-JP" dirty="0" smtClean="0"/>
              <a:t>5 </a:t>
            </a:r>
            <a:r>
              <a:rPr lang="ja-JP" altLang="en-US" dirty="0" smtClean="0"/>
              <a:t>レベル</a:t>
            </a:r>
            <a:endParaRPr lang="ja-JP" altLang="en-US" dirty="0"/>
          </a:p>
        </p:txBody>
      </p:sp>
      <p:sp>
        <p:nvSpPr>
          <p:cNvPr id="1036" name="Text Box 12"/>
          <p:cNvSpPr txBox="1">
            <a:spLocks noChangeArrowheads="1"/>
          </p:cNvSpPr>
          <p:nvPr userDrawn="1"/>
        </p:nvSpPr>
        <p:spPr bwMode="auto">
          <a:xfrm>
            <a:off x="8736626" y="6567488"/>
            <a:ext cx="396262" cy="30777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 algn="r">
              <a:defRPr/>
            </a:pPr>
            <a:fld id="{FDAF5FD0-3C21-406B-8448-EA50035719F9}" type="slidenum">
              <a:rPr lang="en-GB" altLang="ja-JP" sz="1400">
                <a:solidFill>
                  <a:schemeClr val="bg1">
                    <a:lumMod val="85000"/>
                  </a:schemeClr>
                </a:solidFill>
                <a:latin typeface="Calibri" panose="020F0502020204030204" pitchFamily="34" charset="0"/>
              </a:rPr>
              <a:pPr algn="r">
                <a:defRPr/>
              </a:pPr>
              <a:t>‹#›</a:t>
            </a:fld>
            <a:endParaRPr lang="en-GB" altLang="ja-JP" sz="1400" dirty="0">
              <a:solidFill>
                <a:schemeClr val="bg1">
                  <a:lumMod val="85000"/>
                </a:schemeClr>
              </a:solidFill>
              <a:latin typeface="Calibri" panose="020F0502020204030204" pitchFamily="34" charset="0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86" r:id="rId1"/>
    <p:sldLayoutId id="2147483676" r:id="rId2"/>
    <p:sldLayoutId id="2147483680" r:id="rId3"/>
    <p:sldLayoutId id="2147483681" r:id="rId4"/>
  </p:sldLayoutIdLst>
  <p:hf sldNum="0" hdr="0" ftr="0" dt="0"/>
  <p:txStyles>
    <p:titleStyle>
      <a:lvl1pPr algn="ctr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kumimoji="1" sz="3200" b="1">
          <a:solidFill>
            <a:schemeClr val="tx2"/>
          </a:solidFill>
          <a:latin typeface="Calibri" panose="020F0502020204030204" pitchFamily="34" charset="0"/>
          <a:ea typeface="+mj-ea"/>
          <a:cs typeface="+mj-cs"/>
        </a:defRPr>
      </a:lvl1pPr>
      <a:lvl2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2pPr>
      <a:lvl3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3pPr>
      <a:lvl4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4pPr>
      <a:lvl5pPr algn="l" rtl="0" eaLnBrk="0" fontAlgn="base" hangingPunct="0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5pPr>
      <a:lvl6pPr marL="4572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6pPr>
      <a:lvl7pPr marL="9144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7pPr>
      <a:lvl8pPr marL="13716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8pPr>
      <a:lvl9pPr marL="1828800" algn="l" rtl="0" fontAlgn="base">
        <a:spcBef>
          <a:spcPct val="0"/>
        </a:spcBef>
        <a:spcAft>
          <a:spcPct val="0"/>
        </a:spcAft>
        <a:defRPr kumimoji="1" sz="3600">
          <a:solidFill>
            <a:schemeClr val="tx2"/>
          </a:solidFill>
          <a:latin typeface="Arial" charset="0"/>
          <a:ea typeface="ＭＳ Ｐゴシック" pitchFamily="50" charset="-128"/>
        </a:defRPr>
      </a:lvl9pPr>
    </p:titleStyle>
    <p:bodyStyle>
      <a:lvl1pPr marL="265113" indent="-265113" algn="l" rtl="0" eaLnBrk="0" fontAlgn="base" hangingPunct="0">
        <a:spcBef>
          <a:spcPct val="20000"/>
        </a:spcBef>
        <a:spcAft>
          <a:spcPct val="0"/>
        </a:spcAft>
        <a:buClr>
          <a:schemeClr val="accent2">
            <a:lumMod val="75000"/>
          </a:schemeClr>
        </a:buClr>
        <a:buFont typeface="Wingdings" pitchFamily="2" charset="2"/>
        <a:buChar char="n"/>
        <a:defRPr kumimoji="1" sz="1800">
          <a:solidFill>
            <a:schemeClr val="tx1"/>
          </a:solidFill>
          <a:latin typeface="Calibri" panose="020F0502020204030204" pitchFamily="34" charset="0"/>
          <a:ea typeface="+mn-ea"/>
          <a:cs typeface="+mn-cs"/>
        </a:defRPr>
      </a:lvl1pPr>
      <a:lvl2pPr marL="444500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800">
          <a:solidFill>
            <a:schemeClr val="tx1"/>
          </a:solidFill>
          <a:latin typeface="Calibri" panose="020F0502020204030204" pitchFamily="34" charset="0"/>
          <a:ea typeface="+mn-ea"/>
        </a:defRPr>
      </a:lvl2pPr>
      <a:lvl3pPr marL="623888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Char char="•"/>
        <a:defRPr kumimoji="1" sz="1600">
          <a:solidFill>
            <a:schemeClr val="tx1"/>
          </a:solidFill>
          <a:latin typeface="Calibri" panose="020F0502020204030204" pitchFamily="34" charset="0"/>
          <a:ea typeface="+mn-ea"/>
        </a:defRPr>
      </a:lvl3pPr>
      <a:lvl4pPr marL="803275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Arial" charset="0"/>
        <a:buChar char="»"/>
        <a:defRPr kumimoji="1" sz="1400" i="0">
          <a:solidFill>
            <a:schemeClr val="tx1"/>
          </a:solidFill>
          <a:latin typeface="Calibri" panose="020F0502020204030204" pitchFamily="34" charset="0"/>
          <a:ea typeface="+mn-ea"/>
        </a:defRPr>
      </a:lvl4pPr>
      <a:lvl5pPr marL="982663" indent="-179388" algn="l" rtl="0" eaLnBrk="0" fontAlgn="base" hangingPunct="0">
        <a:spcBef>
          <a:spcPct val="20000"/>
        </a:spcBef>
        <a:spcAft>
          <a:spcPct val="0"/>
        </a:spcAft>
        <a:buClr>
          <a:srgbClr val="0000CC"/>
        </a:buClr>
        <a:buFont typeface="Times New Roman" pitchFamily="18" charset="0"/>
        <a:buChar char="–"/>
        <a:defRPr kumimoji="1" sz="1050" i="0">
          <a:solidFill>
            <a:schemeClr val="tx1"/>
          </a:solidFill>
          <a:latin typeface="Calibri" panose="020F0502020204030204" pitchFamily="34" charset="0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kumimoji="1" sz="14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Rectangle 2"/>
          <p:cNvSpPr>
            <a:spLocks noGrp="1" noChangeArrowheads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ja-JP" dirty="0" smtClean="0">
                <a:latin typeface="Calibri" panose="020F0502020204030204" pitchFamily="34" charset="0"/>
              </a:rPr>
              <a:t>WF on </a:t>
            </a:r>
            <a:r>
              <a:rPr lang="en-US" altLang="zh-CN" dirty="0" smtClean="0"/>
              <a:t>beam management</a:t>
            </a:r>
            <a:endParaRPr lang="ja-JP" altLang="en-US" dirty="0">
              <a:solidFill>
                <a:srgbClr val="FF0000"/>
              </a:solidFill>
            </a:endParaRPr>
          </a:p>
        </p:txBody>
      </p:sp>
      <p:sp>
        <p:nvSpPr>
          <p:cNvPr id="3075" name="Rectangle 3"/>
          <p:cNvSpPr>
            <a:spLocks noGrp="1" noChangeArrowheads="1"/>
          </p:cNvSpPr>
          <p:nvPr>
            <p:ph type="subTitle" idx="1"/>
          </p:nvPr>
        </p:nvSpPr>
        <p:spPr>
          <a:xfrm>
            <a:off x="1363663" y="3886200"/>
            <a:ext cx="6400800" cy="523220"/>
          </a:xfrm>
        </p:spPr>
        <p:txBody>
          <a:bodyPr/>
          <a:lstStyle/>
          <a:p>
            <a:r>
              <a:rPr lang="en-US" altLang="ja-JP" dirty="0" smtClean="0"/>
              <a:t>Intel Corporation, </a:t>
            </a:r>
            <a:r>
              <a:rPr lang="en-US" altLang="ja-JP" dirty="0" smtClean="0"/>
              <a:t>Ericsson</a:t>
            </a:r>
            <a:r>
              <a:rPr lang="en-US" altLang="zh-CN" dirty="0" smtClean="0"/>
              <a:t>…</a:t>
            </a:r>
            <a:endParaRPr lang="en-US" altLang="ja-JP" dirty="0"/>
          </a:p>
        </p:txBody>
      </p:sp>
      <p:sp>
        <p:nvSpPr>
          <p:cNvPr id="2" name="TextBox 1"/>
          <p:cNvSpPr txBox="1"/>
          <p:nvPr/>
        </p:nvSpPr>
        <p:spPr>
          <a:xfrm>
            <a:off x="7535897" y="323655"/>
            <a:ext cx="1311578" cy="40011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r"/>
            <a:r>
              <a:rPr lang="en-US" sz="2000" dirty="0" smtClean="0">
                <a:solidFill>
                  <a:srgbClr val="000000"/>
                </a:solidFill>
                <a:latin typeface="+mn-lt"/>
                <a:ea typeface="+mn-ea"/>
              </a:rPr>
              <a:t>R1-</a:t>
            </a:r>
            <a:r>
              <a:rPr lang="en-US" altLang="zh-CN" sz="2000" dirty="0" smtClean="0">
                <a:solidFill>
                  <a:srgbClr val="000000"/>
                </a:solidFill>
                <a:latin typeface="+mn-lt"/>
                <a:ea typeface="+mn-ea"/>
              </a:rPr>
              <a:t>167950</a:t>
            </a:r>
            <a:endParaRPr lang="en-US" altLang="zh-CN" sz="2000" dirty="0">
              <a:solidFill>
                <a:srgbClr val="000000"/>
              </a:solidFill>
              <a:latin typeface="+mn-lt"/>
              <a:ea typeface="+mn-ea"/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285750" y="278650"/>
            <a:ext cx="4638706" cy="92333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defRPr/>
            </a:pPr>
            <a:r>
              <a:rPr lang="en-US" sz="1800" dirty="0">
                <a:latin typeface="+mj-lt"/>
              </a:rPr>
              <a:t>3GPP </a:t>
            </a:r>
            <a:r>
              <a:rPr lang="en-US" sz="1800" dirty="0" smtClean="0">
                <a:latin typeface="+mj-lt"/>
              </a:rPr>
              <a:t>TSG</a:t>
            </a:r>
            <a:r>
              <a:rPr lang="en-US" sz="1800" dirty="0">
                <a:latin typeface="+mj-lt"/>
              </a:rPr>
              <a:t> RAN1 </a:t>
            </a:r>
            <a:r>
              <a:rPr lang="en-GB" altLang="zh-CN" sz="1800" dirty="0" smtClean="0">
                <a:latin typeface="+mj-lt"/>
              </a:rPr>
              <a:t>#</a:t>
            </a:r>
            <a:r>
              <a:rPr lang="en-US" altLang="zh-CN" sz="1800" dirty="0" smtClean="0">
                <a:latin typeface="+mj-lt"/>
              </a:rPr>
              <a:t>86</a:t>
            </a:r>
            <a:endParaRPr lang="en-US" sz="1800" dirty="0">
              <a:latin typeface="+mj-lt"/>
            </a:endParaRPr>
          </a:p>
          <a:p>
            <a:pPr>
              <a:defRPr/>
            </a:pPr>
            <a:r>
              <a:rPr lang="en-US" altLang="zh-CN" sz="1800" dirty="0">
                <a:latin typeface="+mj-lt"/>
              </a:rPr>
              <a:t>Gothenburg, Sweden, 22nd – 26th August 2016</a:t>
            </a:r>
            <a:endParaRPr lang="zh-CN" altLang="zh-CN" sz="1800" dirty="0">
              <a:latin typeface="+mj-lt"/>
            </a:endParaRPr>
          </a:p>
          <a:p>
            <a:pPr>
              <a:defRPr/>
            </a:pPr>
            <a:r>
              <a:rPr lang="tr-TR" sz="1800" dirty="0" smtClean="0">
                <a:latin typeface="+mj-lt"/>
              </a:rPr>
              <a:t>Agenda Item: </a:t>
            </a:r>
            <a:r>
              <a:rPr lang="en-US" sz="1800" dirty="0" smtClean="0">
                <a:latin typeface="+mj-lt"/>
              </a:rPr>
              <a:t>8.1.5</a:t>
            </a:r>
            <a:endParaRPr lang="en-US" sz="1800" dirty="0">
              <a:latin typeface="+mj-lt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zh-CN" dirty="0" smtClean="0"/>
              <a:t>Proposal</a:t>
            </a:r>
            <a:endParaRPr lang="zh-CN" alt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521550" y="1043735"/>
            <a:ext cx="8325925" cy="4161139"/>
          </a:xfrm>
        </p:spPr>
        <p:txBody>
          <a:bodyPr/>
          <a:lstStyle/>
          <a:p>
            <a:r>
              <a:rPr lang="en-US" altLang="zh-CN" dirty="0"/>
              <a:t>Distinguish two beam related procedures:</a:t>
            </a:r>
            <a:endParaRPr lang="zh-CN" altLang="zh-CN" dirty="0"/>
          </a:p>
          <a:p>
            <a:pPr lvl="1"/>
            <a:r>
              <a:rPr lang="en-US" altLang="zh-CN" b="1" dirty="0"/>
              <a:t>Procedure A </a:t>
            </a:r>
            <a:r>
              <a:rPr lang="en-US" altLang="zh-CN" dirty="0"/>
              <a:t>is used to support beam based mobility</a:t>
            </a:r>
            <a:endParaRPr lang="zh-CN" altLang="zh-CN" dirty="0"/>
          </a:p>
          <a:p>
            <a:pPr lvl="2"/>
            <a:r>
              <a:rPr lang="en-US" altLang="zh-CN" dirty="0"/>
              <a:t>Main purpose is to discover TRP TX beams and perform mobility related measurements</a:t>
            </a:r>
            <a:endParaRPr lang="zh-CN" altLang="zh-CN" dirty="0"/>
          </a:p>
          <a:p>
            <a:pPr lvl="2"/>
            <a:r>
              <a:rPr lang="en-US" altLang="zh-CN" dirty="0"/>
              <a:t>UE RX beam training support may also be considered</a:t>
            </a:r>
            <a:endParaRPr lang="zh-CN" altLang="zh-CN" dirty="0"/>
          </a:p>
          <a:p>
            <a:pPr lvl="2"/>
            <a:r>
              <a:rPr lang="en-US" altLang="zh-CN" dirty="0"/>
              <a:t>Searching and discovering TRP TX beams from neighbor TRPs which are non-synchronized is supported</a:t>
            </a:r>
            <a:endParaRPr lang="zh-CN" altLang="zh-CN" dirty="0"/>
          </a:p>
          <a:p>
            <a:pPr lvl="3"/>
            <a:r>
              <a:rPr lang="en-US" altLang="zh-CN" dirty="0"/>
              <a:t>Note: TRPs may still be synchronized but the UE shall not make such assumption</a:t>
            </a:r>
            <a:endParaRPr lang="zh-CN" altLang="zh-CN" dirty="0"/>
          </a:p>
          <a:p>
            <a:pPr lvl="2"/>
            <a:r>
              <a:rPr lang="en-US" altLang="zh-CN" dirty="0"/>
              <a:t>L3 reporting</a:t>
            </a:r>
            <a:endParaRPr lang="zh-CN" altLang="zh-CN" dirty="0"/>
          </a:p>
          <a:p>
            <a:pPr lvl="1"/>
            <a:r>
              <a:rPr lang="en-US" altLang="zh-CN" b="1" dirty="0"/>
              <a:t>Procedure B </a:t>
            </a:r>
            <a:r>
              <a:rPr lang="en-US" altLang="zh-CN" dirty="0"/>
              <a:t>is used to support beam management</a:t>
            </a:r>
            <a:endParaRPr lang="zh-CN" altLang="zh-CN" dirty="0"/>
          </a:p>
          <a:p>
            <a:pPr lvl="2"/>
            <a:r>
              <a:rPr lang="en-US" altLang="zh-CN" dirty="0"/>
              <a:t>Purpose is to track TRP TX beams and support UE to select UE RX beams</a:t>
            </a:r>
            <a:endParaRPr lang="zh-CN" altLang="zh-CN" dirty="0"/>
          </a:p>
          <a:p>
            <a:pPr lvl="2"/>
            <a:r>
              <a:rPr lang="en-US" altLang="zh-CN" dirty="0"/>
              <a:t>RS (beams) to measure on are explicitly configured to the UE</a:t>
            </a:r>
            <a:endParaRPr lang="zh-CN" altLang="zh-CN" dirty="0"/>
          </a:p>
          <a:p>
            <a:pPr lvl="3"/>
            <a:r>
              <a:rPr lang="en-US" altLang="zh-CN" dirty="0"/>
              <a:t>Note: No search/discovery procedure is involved</a:t>
            </a:r>
            <a:endParaRPr lang="zh-CN" altLang="zh-CN" dirty="0"/>
          </a:p>
          <a:p>
            <a:pPr lvl="2"/>
            <a:r>
              <a:rPr lang="en-US" altLang="zh-CN" dirty="0"/>
              <a:t>L1/L2 reporting</a:t>
            </a:r>
            <a:endParaRPr lang="zh-CN" altLang="zh-CN" dirty="0"/>
          </a:p>
          <a:p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745668506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標準デザイン">
  <a:themeElements>
    <a:clrScheme name="ユーザー定義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FF0000"/>
      </a:accent1>
      <a:accent2>
        <a:srgbClr val="0000FF"/>
      </a:accent2>
      <a:accent3>
        <a:srgbClr val="FFFFCC"/>
      </a:accent3>
      <a:accent4>
        <a:srgbClr val="FFCCFF"/>
      </a:accent4>
      <a:accent5>
        <a:srgbClr val="E2FFFF"/>
      </a:accent5>
      <a:accent6>
        <a:srgbClr val="CC0033"/>
      </a:accent6>
      <a:hlink>
        <a:srgbClr val="0000FF"/>
      </a:hlink>
      <a:folHlink>
        <a:srgbClr val="7030A0"/>
      </a:folHlink>
    </a:clrScheme>
    <a:fontScheme name="Custom 1">
      <a:majorFont>
        <a:latin typeface="Calibri"/>
        <a:ea typeface="メイリオ"/>
        <a:cs typeface=""/>
      </a:majorFont>
      <a:minorFont>
        <a:latin typeface="Calibri"/>
        <a:ea typeface="メイリオ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txDef>
      <a:spPr>
        <a:noFill/>
      </a:spPr>
      <a:bodyPr wrap="none" rtlCol="0">
        <a:spAutoFit/>
      </a:bodyPr>
      <a:lstStyle>
        <a:defPPr>
          <a:defRPr dirty="0" smtClean="0">
            <a:latin typeface="+mn-lt"/>
            <a:ea typeface="+mn-ea"/>
          </a:defRPr>
        </a:defPPr>
      </a:lstStyle>
    </a:txDef>
  </a:objectDefaults>
  <a:extraClrSchemeLst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標準デザイン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標準デザイン 1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CCFFFF"/>
        </a:accent1>
        <a:accent2>
          <a:srgbClr val="FF0000"/>
        </a:accent2>
        <a:accent3>
          <a:srgbClr val="FFFFFF"/>
        </a:accent3>
        <a:accent4>
          <a:srgbClr val="000000"/>
        </a:accent4>
        <a:accent5>
          <a:srgbClr val="E2FFFF"/>
        </a:accent5>
        <a:accent6>
          <a:srgbClr val="E70000"/>
        </a:accent6>
        <a:hlink>
          <a:srgbClr val="0000FF"/>
        </a:hlink>
        <a:folHlink>
          <a:srgbClr val="CC0033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テーマ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11499</TotalTime>
  <Words>142</Words>
  <Application>Microsoft Office PowerPoint</Application>
  <PresentationFormat>On-screen Show (4:3)</PresentationFormat>
  <Paragraphs>19</Paragraphs>
  <Slides>2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2</vt:i4>
      </vt:variant>
    </vt:vector>
  </HeadingPairs>
  <TitlesOfParts>
    <vt:vector size="10" baseType="lpstr">
      <vt:lpstr>メイリオ</vt:lpstr>
      <vt:lpstr>ＭＳ Ｐゴシック</vt:lpstr>
      <vt:lpstr>ＭＳ Ｐ明朝</vt:lpstr>
      <vt:lpstr>Arial</vt:lpstr>
      <vt:lpstr>Calibri</vt:lpstr>
      <vt:lpstr>Times New Roman</vt:lpstr>
      <vt:lpstr>Wingdings</vt:lpstr>
      <vt:lpstr>標準デザイン</vt:lpstr>
      <vt:lpstr>WF on beam management</vt:lpstr>
      <vt:lpstr>Proposal</vt:lpstr>
    </vt:vector>
  </TitlesOfParts>
  <Company>株式会社NTTドコモ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スライド 0</dc:title>
  <dc:creator>6758703</dc:creator>
  <cp:keywords>CTPClassification=CTP_IC:VisualMarkings=</cp:keywords>
  <cp:lastModifiedBy>Zhu, Yuan Y</cp:lastModifiedBy>
  <cp:revision>1265</cp:revision>
  <cp:lastPrinted>2016-02-02T02:05:25Z</cp:lastPrinted>
  <dcterms:created xsi:type="dcterms:W3CDTF">2008-05-20T02:15:22Z</dcterms:created>
  <dcterms:modified xsi:type="dcterms:W3CDTF">2016-08-22T16:24:03Z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cb427b35-5a1b-4bb3-beb3-bd0b1ebd07eb</vt:lpwstr>
  </property>
  <property fmtid="{D5CDD505-2E9C-101B-9397-08002B2CF9AE}" pid="3" name="CTP_BU">
    <vt:lpwstr>COMMUNICATION &amp;DEVICES GROUP</vt:lpwstr>
  </property>
  <property fmtid="{D5CDD505-2E9C-101B-9397-08002B2CF9AE}" pid="4" name="CTP_TimeStamp">
    <vt:lpwstr>2016-08-22 16:24:02Z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CTP_IC</vt:lpwstr>
  </property>
</Properties>
</file>