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 varScale="1">
        <p:scale>
          <a:sx n="79" d="100"/>
          <a:sy n="79" d="100"/>
        </p:scale>
        <p:origin x="92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06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Outcome of offline discussion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3GPP TSG RAN WG1 meeting #8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GB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			        R1-1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7946</a:t>
            </a:r>
            <a:endParaRPr lang="en-US" altLang="zh-CN" sz="2000" b="1" dirty="0">
              <a:latin typeface="Arial" panose="020B0604020202020204" pitchFamily="34" charset="0"/>
              <a:ea typeface="Malgun Gothic" pitchFamily="50" charset="-127"/>
              <a:cs typeface="Arial" panose="020B0604020202020204" pitchFamily="34" charset="0"/>
            </a:endParaRPr>
          </a:p>
          <a:p>
            <a:pPr eaLnBrk="0" hangingPunct="0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Gothenburg, Sweden</a:t>
            </a:r>
          </a:p>
          <a:p>
            <a:pPr eaLnBrk="0" hangingPunct="0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ko-KR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 – 26</a:t>
            </a:r>
            <a:r>
              <a:rPr lang="en-US" altLang="ko-KR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 August 2016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Agenda item: 8.1.3</a:t>
            </a:r>
          </a:p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Document for decision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ja-JP" sz="2400" dirty="0"/>
              <a:t>A </a:t>
            </a:r>
            <a:r>
              <a:rPr lang="en-US" altLang="ja-JP" sz="2400" dirty="0" err="1"/>
              <a:t>subframe</a:t>
            </a:r>
            <a:r>
              <a:rPr lang="en-US" altLang="ja-JP" sz="2400" dirty="0"/>
              <a:t> duration is defined by </a:t>
            </a:r>
            <a:r>
              <a:rPr lang="en-US" altLang="ja-JP" sz="2400" i="1" dirty="0"/>
              <a:t>x</a:t>
            </a:r>
            <a:r>
              <a:rPr lang="en-US" altLang="ja-JP" sz="2400" dirty="0"/>
              <a:t> OFDM symbols for a given CP overhead.</a:t>
            </a:r>
            <a:endParaRPr lang="ja-JP" altLang="ja-JP" sz="2800" dirty="0"/>
          </a:p>
          <a:p>
            <a:pPr lvl="1"/>
            <a:r>
              <a:rPr lang="en-US" altLang="ja-JP" sz="2000" i="1" dirty="0"/>
              <a:t>x</a:t>
            </a:r>
            <a:r>
              <a:rPr lang="en-US" altLang="ja-JP" sz="2000" dirty="0"/>
              <a:t> is the same for all subcarrier spacing values.</a:t>
            </a:r>
            <a:endParaRPr lang="ja-JP" altLang="ja-JP" sz="2400" dirty="0"/>
          </a:p>
          <a:p>
            <a:pPr lvl="1"/>
            <a:r>
              <a:rPr lang="en-US" altLang="ja-JP" sz="2000" dirty="0"/>
              <a:t>This does not preclude multiple scheduling occasions within a </a:t>
            </a:r>
            <a:r>
              <a:rPr lang="en-US" altLang="ja-JP" sz="2000" dirty="0" err="1"/>
              <a:t>subframe</a:t>
            </a:r>
            <a:r>
              <a:rPr lang="en-US" altLang="ja-JP" sz="2000" dirty="0"/>
              <a:t> duration.</a:t>
            </a:r>
            <a:endParaRPr lang="ja-JP" altLang="ja-JP" sz="2400" dirty="0"/>
          </a:p>
          <a:p>
            <a:pPr lvl="1"/>
            <a:r>
              <a:rPr lang="en-US" altLang="ja-JP" sz="2000" dirty="0"/>
              <a:t>This does not preclude that one scheduling occurs over multiple </a:t>
            </a:r>
            <a:r>
              <a:rPr lang="en-US" altLang="ja-JP" sz="2000" dirty="0" err="1"/>
              <a:t>subframe</a:t>
            </a:r>
            <a:r>
              <a:rPr lang="en-US" altLang="ja-JP" sz="2000" dirty="0"/>
              <a:t> durations.</a:t>
            </a:r>
            <a:endParaRPr lang="ja-JP" altLang="ja-JP" sz="2400" dirty="0"/>
          </a:p>
          <a:p>
            <a:pPr lvl="0"/>
            <a:r>
              <a:rPr lang="en-US" altLang="ja-JP" sz="2400" dirty="0"/>
              <a:t>A UE assumes at least one reference numerology in a given NR carrier which defines </a:t>
            </a:r>
            <a:r>
              <a:rPr lang="en-US" altLang="ja-JP" sz="2400" dirty="0" err="1"/>
              <a:t>subframe</a:t>
            </a:r>
            <a:r>
              <a:rPr lang="en-US" altLang="ja-JP" sz="2400" dirty="0"/>
              <a:t> duration.</a:t>
            </a:r>
            <a:endParaRPr lang="ja-JP" altLang="ja-JP" sz="2800" dirty="0"/>
          </a:p>
          <a:p>
            <a:r>
              <a:rPr lang="en-US" altLang="ja-JP" sz="2400" dirty="0"/>
              <a:t>Specification supports multiplexing numerologies in TDM and/or FDM within/across (a) </a:t>
            </a:r>
            <a:r>
              <a:rPr lang="en-US" altLang="ja-JP" sz="2400" dirty="0" err="1"/>
              <a:t>subframe</a:t>
            </a:r>
            <a:r>
              <a:rPr lang="en-US" altLang="ja-JP" sz="2400" dirty="0"/>
              <a:t> duration(s).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837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5812</TotalTime>
  <Words>110</Words>
  <Application>Microsoft Office PowerPoint</Application>
  <PresentationFormat>画面に合わせる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맑은 고딕</vt:lpstr>
      <vt:lpstr>맑은 고딕</vt:lpstr>
      <vt:lpstr>ＭＳ Ｐゴシック</vt:lpstr>
      <vt:lpstr>Arial</vt:lpstr>
      <vt:lpstr>Calibri</vt:lpstr>
      <vt:lpstr>Office Theme</vt:lpstr>
      <vt:lpstr>Outcome of offline 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RAN1#85 Huawei 5G contributions</dc:title>
  <dc:creator>David mazzarese</dc:creator>
  <cp:lastModifiedBy>Fred TAKEDA</cp:lastModifiedBy>
  <cp:revision>98</cp:revision>
  <dcterms:created xsi:type="dcterms:W3CDTF">2006-08-16T00:00:00Z</dcterms:created>
  <dcterms:modified xsi:type="dcterms:W3CDTF">2016-08-22T12:25:18Z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