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61" r:id="rId2"/>
    <p:sldId id="267" r:id="rId3"/>
    <p:sldId id="260" r:id="rId4"/>
    <p:sldId id="268" r:id="rId5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235" autoAdjust="0"/>
    <p:restoredTop sz="91357" autoAdjust="0"/>
  </p:normalViewPr>
  <p:slideViewPr>
    <p:cSldViewPr>
      <p:cViewPr varScale="1">
        <p:scale>
          <a:sx n="74" d="100"/>
          <a:sy n="74" d="100"/>
        </p:scale>
        <p:origin x="-1278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58360AE-F73C-42E2-A54F-C49137304E18}" type="datetimeFigureOut">
              <a:rPr lang="zh-CN" altLang="en-US" smtClean="0"/>
              <a:pPr/>
              <a:t>2016/8/23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D16ADCE-CDF0-4C35-8880-ED8937974BF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16ADCE-CDF0-4C35-8880-ED8937974BF8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16ADCE-CDF0-4C35-8880-ED8937974BF8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16ADCE-CDF0-4C35-8880-ED8937974BF8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16ADCE-CDF0-4C35-8880-ED8937974BF8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6DA18E-7B73-455C-8989-B75602CC1F2B}" type="datetimeFigureOut">
              <a:rPr lang="en-US"/>
              <a:pPr>
                <a:defRPr/>
              </a:pPr>
              <a:t>8/23/2016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57BC4C-72C5-425B-8AE5-C715F776EF0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4E4604-F72F-42FD-8FF8-090F5D1E90FD}" type="datetimeFigureOut">
              <a:rPr lang="en-US"/>
              <a:pPr>
                <a:defRPr/>
              </a:pPr>
              <a:t>8/23/2016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3E909F-2551-414B-894F-E47A1EC2147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459F11-6F79-4030-B976-3068B77E041B}" type="datetimeFigureOut">
              <a:rPr lang="en-US"/>
              <a:pPr>
                <a:defRPr/>
              </a:pPr>
              <a:t>8/23/2016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628687-7ED6-4EDC-B561-DE1EA922403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DB51F4-02AB-48C0-B78D-BDA173157076}" type="datetimeFigureOut">
              <a:rPr lang="en-US"/>
              <a:pPr>
                <a:defRPr/>
              </a:pPr>
              <a:t>8/23/2016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52CD9B-6057-4306-A7D2-12F1873C598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D12496-15C8-4E1E-B7FB-8C1ABBC9D00D}" type="datetimeFigureOut">
              <a:rPr lang="en-US"/>
              <a:pPr>
                <a:defRPr/>
              </a:pPr>
              <a:t>8/23/2016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779DE3-032A-4DCB-AD90-26FFCC61593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8273C3-CCDE-4DD3-955D-7171CF4866DE}" type="datetimeFigureOut">
              <a:rPr lang="en-US"/>
              <a:pPr>
                <a:defRPr/>
              </a:pPr>
              <a:t>8/23/2016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589A3C-29D0-4ABC-8697-3F7C25CB60D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E80792-C9AB-4135-B30F-6BFACCC6CB11}" type="datetimeFigureOut">
              <a:rPr lang="en-US"/>
              <a:pPr>
                <a:defRPr/>
              </a:pPr>
              <a:t>8/23/2016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67C58B-B2B6-4B8D-9C16-CB0033B683E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A801E7-3D7C-461E-920D-156B04C3E96E}" type="datetimeFigureOut">
              <a:rPr lang="en-US"/>
              <a:pPr>
                <a:defRPr/>
              </a:pPr>
              <a:t>8/23/2016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444B42-8109-46F9-88D0-D974963432A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2E3199-24E5-4D3B-AC8C-D70493D12C3E}" type="datetimeFigureOut">
              <a:rPr lang="en-US"/>
              <a:pPr>
                <a:defRPr/>
              </a:pPr>
              <a:t>8/23/2016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20B746-0D6A-4921-A38F-E8C757AAB43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542532-EA90-484A-AFE8-A82CE8912EC4}" type="datetimeFigureOut">
              <a:rPr lang="en-US"/>
              <a:pPr>
                <a:defRPr/>
              </a:pPr>
              <a:t>8/23/2016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246952-A4AF-4131-AAFD-02FC46B0221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0A6884-B181-4739-B22D-7DEA816DCA52}" type="datetimeFigureOut">
              <a:rPr lang="en-US"/>
              <a:pPr>
                <a:defRPr/>
              </a:pPr>
              <a:t>8/23/2016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B3C1A5-2CE9-4F22-8199-9681CCDF5D9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 smtClean="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4AD3B605-15EE-434B-9F5F-10512107BE6C}" type="datetimeFigureOut">
              <a:rPr lang="en-US"/>
              <a:pPr>
                <a:defRPr/>
              </a:pPr>
              <a:t>8/23/2016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 smtClean="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 smtClean="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D08CD710-F694-4ED1-8A22-AF60297DC63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WF on time resources indication</a:t>
            </a:r>
          </a:p>
        </p:txBody>
      </p:sp>
      <p:sp>
        <p:nvSpPr>
          <p:cNvPr id="2051" name="Subtitle 2"/>
          <p:cNvSpPr>
            <a:spLocks noGrp="1"/>
          </p:cNvSpPr>
          <p:nvPr>
            <p:ph type="subTitle" idx="1"/>
          </p:nvPr>
        </p:nvSpPr>
        <p:spPr>
          <a:xfrm>
            <a:off x="1295400" y="3886200"/>
            <a:ext cx="6400800" cy="1752600"/>
          </a:xfrm>
        </p:spPr>
        <p:txBody>
          <a:bodyPr/>
          <a:lstStyle/>
          <a:p>
            <a:pPr eaLnBrk="1" hangingPunct="1"/>
            <a:r>
              <a:rPr lang="en-US" dirty="0" smtClean="0">
                <a:solidFill>
                  <a:srgbClr val="898989"/>
                </a:solidFill>
              </a:rPr>
              <a:t>Huawei, HiSilicon, LGE, </a:t>
            </a:r>
            <a:r>
              <a:rPr lang="en-US" altLang="zh-CN" dirty="0" smtClean="0">
                <a:solidFill>
                  <a:srgbClr val="898989"/>
                </a:solidFill>
              </a:rPr>
              <a:t>Ericsson</a:t>
            </a:r>
            <a:endParaRPr lang="en-US" dirty="0" smtClean="0">
              <a:solidFill>
                <a:srgbClr val="898989"/>
              </a:solidFill>
            </a:endParaRPr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228600" y="228600"/>
            <a:ext cx="8686800" cy="26161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  <a:defRPr/>
            </a:pPr>
            <a:r>
              <a:rPr lang="sv-SE" altLang="zh-CN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3GPP TSG RAN WG1 </a:t>
            </a:r>
            <a:r>
              <a:rPr lang="en-US" altLang="zh-CN" dirty="0" smtClean="0">
                <a:latin typeface="Arial" panose="020B0604020202020204" pitchFamily="34" charset="0"/>
              </a:rPr>
              <a:t>Meeting #86   </a:t>
            </a:r>
            <a:r>
              <a:rPr lang="sv-SE" altLang="zh-CN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         		</a:t>
            </a:r>
            <a:endParaRPr lang="en-US" altLang="zh-CN" dirty="0" smtClean="0"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</a:endParaRPr>
          </a:p>
          <a:p>
            <a:pPr>
              <a:buFontTx/>
              <a:buNone/>
              <a:defRPr/>
            </a:pPr>
            <a:r>
              <a:rPr lang="en-US" altLang="zh-CN" sz="2400" dirty="0" smtClean="0"/>
              <a:t>Gothenburg, Sweden, 22</a:t>
            </a:r>
            <a:r>
              <a:rPr lang="en-US" altLang="zh-CN" sz="2400" baseline="30000" dirty="0" smtClean="0"/>
              <a:t>nd</a:t>
            </a:r>
            <a:r>
              <a:rPr lang="en-US" altLang="zh-CN" sz="2400" dirty="0" smtClean="0"/>
              <a:t> - 26</a:t>
            </a:r>
            <a:r>
              <a:rPr lang="en-US" altLang="zh-CN" sz="2400" baseline="30000" dirty="0" smtClean="0"/>
              <a:t>th</a:t>
            </a:r>
            <a:r>
              <a:rPr lang="en-US" altLang="zh-CN" sz="2400" dirty="0" smtClean="0"/>
              <a:t> Aug., 2016</a:t>
            </a:r>
          </a:p>
          <a:p>
            <a:pPr>
              <a:buFontTx/>
              <a:buNone/>
              <a:defRPr/>
            </a:pPr>
            <a:r>
              <a:rPr lang="en-US" altLang="zh-CN" sz="2400" dirty="0" smtClean="0"/>
              <a:t>AI: 7.2.2.3</a:t>
            </a:r>
          </a:p>
          <a:p>
            <a:pPr>
              <a:buFontTx/>
              <a:buNone/>
              <a:defRPr/>
            </a:pPr>
            <a:r>
              <a:rPr lang="en-US" altLang="zh-CN" sz="2400" dirty="0" smtClean="0"/>
              <a:t> </a:t>
            </a:r>
            <a:endParaRPr lang="zh-CN" altLang="zh-CN" sz="2400" dirty="0" smtClean="0"/>
          </a:p>
          <a:p>
            <a:pPr>
              <a:buFontTx/>
              <a:buNone/>
              <a:defRPr/>
            </a:pPr>
            <a:endParaRPr lang="zh-CN" altLang="zh-CN" sz="2400" dirty="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buFontTx/>
              <a:buNone/>
              <a:defRPr/>
            </a:pPr>
            <a:endParaRPr lang="en-US" altLang="ko-KR" dirty="0" smtClean="0"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  <a:ea typeface="宋体" pitchFamily="2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391400" y="228600"/>
            <a:ext cx="13260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mtClean="0"/>
              <a:t>R1-167925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457200" y="-76200"/>
            <a:ext cx="8229600" cy="1143000"/>
          </a:xfrm>
        </p:spPr>
        <p:txBody>
          <a:bodyPr/>
          <a:lstStyle/>
          <a:p>
            <a:r>
              <a:rPr lang="en-US" dirty="0" smtClean="0"/>
              <a:t>Background</a:t>
            </a:r>
          </a:p>
        </p:txBody>
      </p:sp>
      <p:sp>
        <p:nvSpPr>
          <p:cNvPr id="3075" name="Content Placeholder 2"/>
          <p:cNvSpPr>
            <a:spLocks noGrp="1"/>
          </p:cNvSpPr>
          <p:nvPr>
            <p:ph idx="1"/>
          </p:nvPr>
        </p:nvSpPr>
        <p:spPr>
          <a:xfrm>
            <a:off x="228600" y="1066800"/>
            <a:ext cx="8610600" cy="5486400"/>
          </a:xfrm>
        </p:spPr>
        <p:txBody>
          <a:bodyPr/>
          <a:lstStyle/>
          <a:p>
            <a:r>
              <a:rPr lang="en-US" sz="2400" dirty="0" smtClean="0"/>
              <a:t>In Rel-12 D2D, T-RPT is included in SA to indicate all the time resources used for (re)transmissions corresponding to </a:t>
            </a:r>
            <a:r>
              <a:rPr lang="en-US" altLang="zh-CN" sz="2400" dirty="0" smtClean="0"/>
              <a:t>one TB or multiple </a:t>
            </a:r>
            <a:r>
              <a:rPr lang="en-US" sz="2400" dirty="0" err="1" smtClean="0"/>
              <a:t>TBs.</a:t>
            </a:r>
            <a:r>
              <a:rPr lang="en-US" sz="2400" dirty="0" smtClean="0"/>
              <a:t> </a:t>
            </a:r>
          </a:p>
          <a:p>
            <a:r>
              <a:rPr lang="en-US" altLang="zh-CN" sz="2400" dirty="0" smtClean="0"/>
              <a:t>For V2V, having time resource indication of one TB in SA is beneficial</a:t>
            </a:r>
          </a:p>
          <a:p>
            <a:pPr lvl="1"/>
            <a:r>
              <a:rPr lang="en-US" altLang="zh-CN" sz="2000" dirty="0" smtClean="0"/>
              <a:t>A UE can obtain all time resource indication corresponding to all one TB (re)transmissions once a single SA is successfully received.</a:t>
            </a:r>
          </a:p>
          <a:p>
            <a:pPr lvl="1"/>
            <a:r>
              <a:rPr lang="en-US" altLang="zh-CN" sz="2000" dirty="0" smtClean="0"/>
              <a:t>For sensing, decoding one SA can recover reservation information corresponding to all one TB (re)transmissions</a:t>
            </a:r>
          </a:p>
          <a:p>
            <a:pPr lvl="1"/>
            <a:r>
              <a:rPr lang="en-US" altLang="zh-CN" sz="2000" dirty="0" smtClean="0"/>
              <a:t>For V2V mode 1, time resource indication of one TB carried in </a:t>
            </a:r>
            <a:r>
              <a:rPr lang="en-US" altLang="zh-CN" sz="2000" dirty="0" err="1" smtClean="0"/>
              <a:t>sidelink</a:t>
            </a:r>
            <a:r>
              <a:rPr lang="en-US" altLang="zh-CN" sz="2000" dirty="0" smtClean="0"/>
              <a:t> DCI can be directly reused in SCI.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>
          <a:xfrm>
            <a:off x="381000" y="0"/>
            <a:ext cx="8229600" cy="1143000"/>
          </a:xfrm>
        </p:spPr>
        <p:txBody>
          <a:bodyPr/>
          <a:lstStyle/>
          <a:p>
            <a:r>
              <a:rPr lang="en-US" smtClean="0"/>
              <a:t>Proposal</a:t>
            </a:r>
          </a:p>
        </p:txBody>
      </p:sp>
      <p:sp>
        <p:nvSpPr>
          <p:cNvPr id="4099" name="Content Placeholder 2"/>
          <p:cNvSpPr>
            <a:spLocks noGrp="1"/>
          </p:cNvSpPr>
          <p:nvPr>
            <p:ph idx="1"/>
          </p:nvPr>
        </p:nvSpPr>
        <p:spPr>
          <a:xfrm>
            <a:off x="304800" y="990600"/>
            <a:ext cx="8534400" cy="3733800"/>
          </a:xfrm>
        </p:spPr>
        <p:txBody>
          <a:bodyPr/>
          <a:lstStyle/>
          <a:p>
            <a:pPr marL="342900" lvl="1" indent="-342900">
              <a:buFont typeface="Arial" charset="0"/>
              <a:buChar char="•"/>
            </a:pPr>
            <a:r>
              <a:rPr lang="en-US" altLang="zh-CN" dirty="0" smtClean="0"/>
              <a:t>The time resources of all the data transmissions corresponding to the same TB are indicated by each SA of these transmissions.</a:t>
            </a:r>
          </a:p>
          <a:p>
            <a:pPr marL="342900" lvl="1" indent="-342900">
              <a:buFont typeface="Arial" charset="0"/>
              <a:buChar char="•"/>
            </a:pPr>
            <a:r>
              <a:rPr lang="en-US" altLang="zh-CN" dirty="0" smtClean="0"/>
              <a:t>The time resources indicated in SA only corresponds to one TB transmission.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>
          <a:xfrm>
            <a:off x="381000" y="0"/>
            <a:ext cx="8229600" cy="1143000"/>
          </a:xfrm>
        </p:spPr>
        <p:txBody>
          <a:bodyPr/>
          <a:lstStyle/>
          <a:p>
            <a:r>
              <a:rPr lang="en-US" dirty="0" smtClean="0"/>
              <a:t>Example</a:t>
            </a:r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2400" y="1676400"/>
            <a:ext cx="8779858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矩形 3"/>
          <p:cNvSpPr/>
          <p:nvPr/>
        </p:nvSpPr>
        <p:spPr>
          <a:xfrm>
            <a:off x="304800" y="4486870"/>
            <a:ext cx="8382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b="1" dirty="0" smtClean="0"/>
              <a:t>Step </a:t>
            </a:r>
            <a:r>
              <a:rPr lang="en-US" altLang="zh-CN" b="1" dirty="0" smtClean="0"/>
              <a:t>2 </a:t>
            </a:r>
            <a:r>
              <a:rPr lang="en-US" altLang="zh-CN" b="1" dirty="0" smtClean="0"/>
              <a:t>PSSCH resource exclusion based on time </a:t>
            </a:r>
            <a:r>
              <a:rPr lang="en-US" altLang="zh-CN" b="1" smtClean="0"/>
              <a:t>resource indication</a:t>
            </a:r>
            <a:endParaRPr lang="zh-CN" altLang="zh-CN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CCE8C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CCE8C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5225</TotalTime>
  <Words>175</Words>
  <Application>Microsoft Office PowerPoint</Application>
  <PresentationFormat>全屏显示(4:3)</PresentationFormat>
  <Paragraphs>22</Paragraphs>
  <Slides>4</Slides>
  <Notes>4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5" baseType="lpstr">
      <vt:lpstr>Office Theme</vt:lpstr>
      <vt:lpstr>WF on time resources indication</vt:lpstr>
      <vt:lpstr>Background</vt:lpstr>
      <vt:lpstr>Proposal</vt:lpstr>
      <vt:lpstr>Example</vt:lpstr>
    </vt:vector>
  </TitlesOfParts>
  <Company>Huawei Technologies Co.,Ltd.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DMRS pattern</dc:title>
  <dc:creator>P73999</dc:creator>
  <cp:lastModifiedBy>Yi Shi (Richard)</cp:lastModifiedBy>
  <cp:revision>177</cp:revision>
  <dcterms:created xsi:type="dcterms:W3CDTF">2016-02-10T21:48:49Z</dcterms:created>
  <dcterms:modified xsi:type="dcterms:W3CDTF">2016-08-23T14:35:22Z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(3)cejaDkMQlgp1GeeRQEjD9LL14sCdFL+6NveEBDzSlfM0yBp7qVzqi1W1tk9fyHqQ8h+cHij+
RH9Y+wWTpPODupkR464PFoRPDujBb+n9MiSjD7OwtsHVNl6wM+4Ec/59JzbgB750soWPZ7EK
21ebhlNA/Bl+ReLZQZseWGmje0LpSDJr0pl3yLn2bhT3LlN3UAB9CbbgpxNNL3x/kORhX62I
Tj53Z8d4wzaRv9HTQT</vt:lpwstr>
  </property>
  <property fmtid="{D5CDD505-2E9C-101B-9397-08002B2CF9AE}" pid="3" name="_2015_ms_pID_7253431">
    <vt:lpwstr>Dy+IgD6+izbQaV/KGAEmV2KSybmdPUCxY0BDer75N+1D05Hw0Obez9
GTmCAMQCxMby1ZTLI7ni5K2cb4Rk/TXnyNtFcgVYZyo8y14Pqfd83+obYb2tfd6uB7eTwgdR
RelDfIey7y/3yHRXunMu+fwY0TG7AMAkmv+Vbj5ngGfMHQ+jMtfhrqqKJd2N6dqh7Ah6nc7o
oCWIWlRDc+MDdI8qQIAv9utvo+uDHzrySORV</vt:lpwstr>
  </property>
  <property fmtid="{D5CDD505-2E9C-101B-9397-08002B2CF9AE}" pid="4" name="_2015_ms_pID_7253432">
    <vt:lpwstr>+DUkEghqESQBgOYk4v+3k3lZULkxzGXMEGON
UgcBKhKSHqq2LGhChcnDxclblNTwhg==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1471869422</vt:lpwstr>
  </property>
</Properties>
</file>