
<file path=[Content_Types].xml><?xml version="1.0" encoding="utf-8"?>
<Types xmlns="http://schemas.openxmlformats.org/package/2006/content-types"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9" r:id="rId2"/>
    <p:sldId id="262" r:id="rId3"/>
    <p:sldId id="263" r:id="rId4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403" autoAdjust="0"/>
    <p:restoredTop sz="93343" autoAdjust="0"/>
  </p:normalViewPr>
  <p:slideViewPr>
    <p:cSldViewPr showGuides="1">
      <p:cViewPr varScale="1">
        <p:scale>
          <a:sx n="84" d="100"/>
          <a:sy n="84" d="100"/>
        </p:scale>
        <p:origin x="-1694" y="-62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orient="horz" pos="2928"/>
        <p:guide pos="2143"/>
        <p:guide pos="2207"/>
      </p:guideLst>
    </p:cSldViewPr>
  </p:notes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pPr/>
              <a:t>2016/5/27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1470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</a:t>
            </a:r>
            <a:r>
              <a:rPr lang="en-US" altLang="ja-JP" dirty="0" err="1" smtClean="0">
                <a:latin typeface="Calibri" panose="020F0502020204030204" pitchFamily="34" charset="0"/>
              </a:rPr>
              <a:t>AoA</a:t>
            </a:r>
            <a:r>
              <a:rPr lang="en-US" altLang="ja-JP" dirty="0" smtClean="0">
                <a:latin typeface="Calibri" panose="020F0502020204030204" pitchFamily="34" charset="0"/>
              </a:rPr>
              <a:t>, </a:t>
            </a:r>
            <a:r>
              <a:rPr lang="en-US" altLang="ja-JP" dirty="0" err="1" smtClean="0">
                <a:latin typeface="Calibri" panose="020F0502020204030204" pitchFamily="34" charset="0"/>
              </a:rPr>
              <a:t>ZoA</a:t>
            </a:r>
            <a:r>
              <a:rPr lang="en-US" altLang="ja-JP" dirty="0" smtClean="0">
                <a:latin typeface="Calibri" panose="020F0502020204030204" pitchFamily="34" charset="0"/>
              </a:rPr>
              <a:t>, </a:t>
            </a:r>
            <a:r>
              <a:rPr lang="en-US" altLang="ja-JP" dirty="0" err="1" smtClean="0">
                <a:latin typeface="Calibri" panose="020F0502020204030204" pitchFamily="34" charset="0"/>
              </a:rPr>
              <a:t>ZoD</a:t>
            </a:r>
            <a:r>
              <a:rPr lang="en-US" altLang="ja-JP" dirty="0" smtClean="0">
                <a:latin typeface="Calibri" panose="020F0502020204030204" pitchFamily="34" charset="0"/>
              </a:rPr>
              <a:t> Angular Scaling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</p:spPr>
        <p:txBody>
          <a:bodyPr/>
          <a:lstStyle/>
          <a:p>
            <a:r>
              <a:rPr lang="en-US" altLang="ja-JP" dirty="0"/>
              <a:t>Huawei, </a:t>
            </a:r>
            <a:r>
              <a:rPr lang="en-US" altLang="ja-JP" dirty="0" smtClean="0"/>
              <a:t>HiSilicon, NTT DOCOMO, NTT</a:t>
            </a:r>
            <a:endParaRPr lang="en-US" altLang="ja-JP" dirty="0"/>
          </a:p>
        </p:txBody>
      </p:sp>
      <p:sp>
        <p:nvSpPr>
          <p:cNvPr id="5" name="TextBox 4"/>
          <p:cNvSpPr txBox="1"/>
          <p:nvPr/>
        </p:nvSpPr>
        <p:spPr>
          <a:xfrm>
            <a:off x="380062" y="278650"/>
            <a:ext cx="842240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en-US" sz="1800" b="1" dirty="0" smtClean="0"/>
              <a:t>3GPP TSG RAN WG1 Meeting #85		                                    </a:t>
            </a:r>
            <a:r>
              <a:rPr lang="en-GB" altLang="en-US" sz="1800" b="1" dirty="0" smtClean="0"/>
              <a:t>R1-166025</a:t>
            </a:r>
            <a:endParaRPr lang="en-US" altLang="en-US" sz="1800" dirty="0" smtClean="0"/>
          </a:p>
          <a:p>
            <a:r>
              <a:rPr lang="en-US" altLang="en-US" sz="1800" b="1" dirty="0" smtClean="0"/>
              <a:t>Nanjing, China 23</a:t>
            </a:r>
            <a:r>
              <a:rPr lang="en-US" altLang="en-US" sz="1800" b="1" baseline="30000" dirty="0" smtClean="0"/>
              <a:t>rd</a:t>
            </a:r>
            <a:r>
              <a:rPr lang="en-US" altLang="en-US" sz="1800" b="1" dirty="0" smtClean="0"/>
              <a:t> - 27</a:t>
            </a:r>
            <a:r>
              <a:rPr lang="en-US" altLang="en-US" sz="1800" b="1" baseline="30000" dirty="0" smtClean="0"/>
              <a:t>th</a:t>
            </a:r>
            <a:r>
              <a:rPr lang="en-US" altLang="en-US" sz="1800" b="1" dirty="0" smtClean="0"/>
              <a:t> May 2016</a:t>
            </a:r>
            <a:endParaRPr lang="en-US" altLang="en-US" sz="1800" dirty="0" smtClean="0"/>
          </a:p>
          <a:p>
            <a:pPr>
              <a:defRPr/>
            </a:pPr>
            <a:r>
              <a:rPr lang="sv-SE" sz="1800" dirty="0" smtClean="0">
                <a:latin typeface="+mj-lt"/>
              </a:rPr>
              <a:t>Agenda item 7.2.4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5671855"/>
          </a:xfrm>
        </p:spPr>
        <p:txBody>
          <a:bodyPr>
            <a:normAutofit/>
          </a:bodyPr>
          <a:lstStyle/>
          <a:p>
            <a:pPr fontAlgn="auto" hangingPunct="1"/>
            <a:r>
              <a:rPr lang="en-US" dirty="0" smtClean="0"/>
              <a:t>The following example values for </a:t>
            </a:r>
            <a:r>
              <a:rPr lang="en-US" dirty="0" err="1" smtClean="0"/>
              <a:t>AoD</a:t>
            </a:r>
            <a:r>
              <a:rPr lang="en-US" dirty="0" smtClean="0"/>
              <a:t> spread (ASD) for each CDL model: {5, 10, 15, 25} degrees were agreed in Nanjing (R1-165756).</a:t>
            </a:r>
          </a:p>
          <a:p>
            <a:pPr fontAlgn="auto" hangingPunct="1"/>
            <a:r>
              <a:rPr lang="en-US" dirty="0" smtClean="0"/>
              <a:t>In the same contribution, it was mentioned that “Scaling of other angular parameters (ZSD, ASA, ZSA) are FFS.”</a:t>
            </a:r>
          </a:p>
          <a:p>
            <a:pPr fontAlgn="auto" hangingPunct="1"/>
            <a:r>
              <a:rPr lang="sv-SE" dirty="0" smtClean="0"/>
              <a:t>This contribution treats the FFS.</a:t>
            </a:r>
            <a:endParaRPr lang="en-US" dirty="0" smtClean="0"/>
          </a:p>
          <a:p>
            <a:pPr fontAlgn="auto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354840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539" y="952500"/>
            <a:ext cx="8505945" cy="1791260"/>
          </a:xfrm>
        </p:spPr>
        <p:txBody>
          <a:bodyPr/>
          <a:lstStyle/>
          <a:p>
            <a:pPr fontAlgn="auto" hangingPunct="1"/>
            <a:r>
              <a:rPr lang="sv-SE" altLang="zh-CN" sz="2400" dirty="0" smtClean="0"/>
              <a:t>Agree the following example values for scaling:</a:t>
            </a:r>
          </a:p>
          <a:p>
            <a:pPr lvl="1" fontAlgn="auto" hangingPunct="1"/>
            <a:r>
              <a:rPr lang="sv-SE" altLang="zh-CN" sz="2400" dirty="0" smtClean="0"/>
              <a:t>AoA spread (ASA) for each CDL model: {30, 45, 60} degrees. </a:t>
            </a:r>
          </a:p>
          <a:p>
            <a:pPr lvl="1" fontAlgn="auto" hangingPunct="1"/>
            <a:r>
              <a:rPr lang="sv-SE" altLang="zh-CN" sz="2400" dirty="0" smtClean="0"/>
              <a:t>ZoA spread (ZSA) for each CDL model: {5, 10, 15} degrees.</a:t>
            </a:r>
          </a:p>
          <a:p>
            <a:pPr lvl="1" fontAlgn="auto" hangingPunct="1"/>
            <a:r>
              <a:rPr lang="sv-SE" altLang="zh-CN" sz="2400" dirty="0" smtClean="0"/>
              <a:t>ZoD spread (ZSD) for each CDL model: {1, 3, 5} degrees.</a:t>
            </a:r>
          </a:p>
        </p:txBody>
      </p:sp>
    </p:spTree>
    <p:extLst>
      <p:ext uri="{BB962C8B-B14F-4D97-AF65-F5344CB8AC3E}">
        <p14:creationId xmlns:p14="http://schemas.microsoft.com/office/powerpoint/2010/main" xmlns="" val="354840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9785</TotalTime>
  <Words>154</Words>
  <Application>Microsoft Office PowerPoint</Application>
  <PresentationFormat>全屏显示(4:3)</PresentationFormat>
  <Paragraphs>14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標準デザイン</vt:lpstr>
      <vt:lpstr>WF on AoA, ZoA, ZoD Angular Scaling</vt:lpstr>
      <vt:lpstr>Background</vt:lpstr>
      <vt:lpstr>Proposal</vt:lpstr>
    </vt:vector>
  </TitlesOfParts>
  <Company>株式会社NTTドコモ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lastModifiedBy>y00189239</cp:lastModifiedBy>
  <cp:revision>514</cp:revision>
  <cp:lastPrinted>2016-02-02T02:05:25Z</cp:lastPrinted>
  <dcterms:created xsi:type="dcterms:W3CDTF">2008-05-20T02:15:22Z</dcterms:created>
  <dcterms:modified xsi:type="dcterms:W3CDTF">2016-05-27T06:21:48Z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(3)vHSzHd49xDL8HItumc8ozq3LBdtNx4F1q5tCcATPxVtS7TjcRQ72BXsc0roTaSmeJ1JmCPjV
GG3BfGW+CLHIKSo8LY+KGR75kZqRRUjIiOMu4jHL+eLP/VQ1MHjKC3xLd60o7HPREIGCOcAq
4Wet/ohmSN4NND+uXGGy2Hue/GZpiCMcVH4V9wkX8bmM3w+Q6PJ/CjhaqZYEef0P6G22Bt6S
lrcN2CdgiJAcJvP+4v</vt:lpwstr>
  </property>
  <property fmtid="{D5CDD505-2E9C-101B-9397-08002B2CF9AE}" pid="3" name="_new_ms_pID_725431">
    <vt:lpwstr>aL31+EqimlkpffvZkNQYTLGmAYTawCbj+J6F9RYFO/wQ2+eTrBuWqf
BjRmW7xUT6L4fV9mp+7q1B0BNACf4uhKd34rSQrOwpttQgVH9cwURHw89aNQgHYQSCCu4UcQ
KH0bl2uu9Y1VmbRbcKwPGkBn1EQFL8++kUDfXv2JXP48WC336t38JTGGFIH4aEWQsE/E3JLe
IyA+0UnPg2YkXZESWxnQ5rLjGHVGdeiSL/wb</vt:lpwstr>
  </property>
  <property fmtid="{D5CDD505-2E9C-101B-9397-08002B2CF9AE}" pid="4" name="_new_ms_pID_725432">
    <vt:lpwstr>F4Vivt8vFIweIK7/L04anhpvK9R86CFC3Ymh
68iq2izq3MXVwQw5rbkUOQ2FISJQm0JSigEs0BX5Gt2cfnvBbFJotIKnh23+O+tIhS7mC0pV
qkb1Ikf8qbjDOYfIHoGHHXzN4jXh/eiFrOSQRoCnI2A=</vt:lpwstr>
  </property>
  <property fmtid="{D5CDD505-2E9C-101B-9397-08002B2CF9AE}" pid="5" name="_2015_ms_pID_725343">
    <vt:lpwstr>(3)/0w7nzMkrK8yfydFedbm9k/J6hv4gU4YoijHJb7XGKno0pWniM3o8+zIVCnc4RaoPrwE557N
XThgtB2Hbo1lmIjLSkqL0KRkl6pcK+gvjkls4qZCXfXXbVnIeN5e0jmEVTAkMTulwI9P8rEd
2bJqZt6osukVs+JiyJaZ7tXFgZABl3dScxOIfLYl+nz5CyJqLDJQKo0AVOMBM673+RZ97zBr
h7WWMkPcHZbCPgc8Wn</vt:lpwstr>
  </property>
  <property fmtid="{D5CDD505-2E9C-101B-9397-08002B2CF9AE}" pid="6" name="_2015_ms_pID_7253431">
    <vt:lpwstr>Ox++oV5oqJ1yudgkhFpdyl9xabvwtoWSOnONCLM8iqV/c+YbJQj2GB
At9yYDPqn7HH80IXKAkg4PcOt8aA/4bwkx88VLvfYwLgVJCXFD2NtAPrmyoVbpBoYA2TiQmj
98onF22cDubXj6OyXNJy8qpe1srp971/ALBXOXfYvAffF1/+klT9zdiQ+YZsrpQiZJgdzziF
mDTb0wp0mOEGxRpt//MbPe9+y6bStdD1dvhf</vt:lpwstr>
  </property>
  <property fmtid="{D5CDD505-2E9C-101B-9397-08002B2CF9AE}" pid="7" name="_2015_ms_pID_7253432">
    <vt:lpwstr>vh8JrVRlGykAjW9c4iJ20CW5FErYF9QYTWoz
v8L6EGSY/Aq+3Qo3H+qr28hHcw4IT/QLcTSfXVlMYs+F9GAE1CWGAIKcIWphQTRlKUEB+KGC
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1463898718</vt:lpwstr>
  </property>
</Properties>
</file>