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ea typeface="宋体" charset="-122"/>
              </a:rPr>
              <a:t>WF on priority handling for V2V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R1-16xxxx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.2.2.2.4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59632" y="3975805"/>
            <a:ext cx="66247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dirty="0" smtClean="0">
                <a:ea typeface="ＭＳ Ｐゴシック" pitchFamily="34" charset="-128"/>
              </a:rPr>
              <a:t>Huawei, HiSilicon, </a:t>
            </a:r>
            <a:r>
              <a:rPr lang="en-GB" altLang="zh-CN" sz="2400" dirty="0" smtClean="0"/>
              <a:t>Intel, Ericsson, Sharp, LG </a:t>
            </a:r>
            <a:r>
              <a:rPr lang="en-US" altLang="zh-CN" sz="2400" dirty="0" smtClean="0"/>
              <a:t>Electronics</a:t>
            </a:r>
            <a:r>
              <a:rPr lang="en-GB" altLang="zh-CN" sz="2400" dirty="0" smtClean="0"/>
              <a:t>, NTT </a:t>
            </a:r>
            <a:r>
              <a:rPr lang="en-GB" altLang="zh-CN" sz="2400" dirty="0" err="1" smtClean="0"/>
              <a:t>DoCoMo</a:t>
            </a:r>
            <a:r>
              <a:rPr lang="en-GB" altLang="zh-CN" sz="2400" dirty="0" smtClean="0"/>
              <a:t>, OPPO , ITRI, Kyocera, Nokia, ASB, </a:t>
            </a:r>
            <a:r>
              <a:rPr lang="en-GB" altLang="zh-CN" sz="2400" dirty="0" err="1" smtClean="0"/>
              <a:t>Potevio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Sony, ZTE, III, CATT, Samsung</a:t>
            </a:r>
            <a:endParaRPr lang="en-US" altLang="ja-JP" sz="24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Agreements on priority handling in RAN1 #84bis: </a:t>
            </a:r>
          </a:p>
          <a:p>
            <a:pPr lvl="1"/>
            <a:r>
              <a:rPr lang="en-US" altLang="zh-CN" dirty="0" smtClean="0"/>
              <a:t>Proposal 1: </a:t>
            </a:r>
          </a:p>
          <a:p>
            <a:pPr lvl="2"/>
            <a:r>
              <a:rPr lang="en-US" altLang="zh-CN" dirty="0" smtClean="0"/>
              <a:t>Priority handling is supported over PC5 for eNB-scheduled and UE- autonomous V2V communication </a:t>
            </a:r>
          </a:p>
          <a:p>
            <a:pPr lvl="1"/>
            <a:r>
              <a:rPr lang="en-US" altLang="zh-CN" dirty="0" smtClean="0"/>
              <a:t>Proposal 2: </a:t>
            </a:r>
          </a:p>
          <a:p>
            <a:pPr lvl="2"/>
            <a:r>
              <a:rPr lang="en-US" altLang="zh-CN" dirty="0" smtClean="0"/>
              <a:t>The priority information is taken into account in the resource (re)selection for UE-autonomous mode</a:t>
            </a:r>
          </a:p>
          <a:p>
            <a:pPr lvl="3"/>
            <a:r>
              <a:rPr lang="en-US" altLang="zh-CN" dirty="0" smtClean="0"/>
              <a:t>Further details are FFS</a:t>
            </a:r>
          </a:p>
          <a:p>
            <a:pPr lvl="1"/>
            <a:r>
              <a:rPr lang="en-US" altLang="zh-CN" dirty="0" smtClean="0"/>
              <a:t>Proposal 3:</a:t>
            </a:r>
          </a:p>
          <a:p>
            <a:pPr lvl="2"/>
            <a:r>
              <a:rPr lang="en-US" altLang="zh-CN" dirty="0" smtClean="0"/>
              <a:t>Down-select between two alternatives at RAN1#85 meeting</a:t>
            </a:r>
          </a:p>
          <a:p>
            <a:pPr lvl="3"/>
            <a:r>
              <a:rPr lang="en-US" altLang="zh-CN" dirty="0" smtClean="0"/>
              <a:t>Alt.1 Priority information is signaled in SCI</a:t>
            </a:r>
          </a:p>
          <a:p>
            <a:pPr lvl="3"/>
            <a:r>
              <a:rPr lang="en-US" altLang="zh-CN" dirty="0" smtClean="0"/>
              <a:t>Alt.2 Priority information is not signaled in SCI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0912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If UE </a:t>
            </a:r>
            <a:r>
              <a:rPr lang="en-US" altLang="zh-CN" dirty="0" smtClean="0"/>
              <a:t>intending to transmit a</a:t>
            </a:r>
            <a:r>
              <a:rPr lang="en-US" altLang="zh-CN" dirty="0" smtClean="0"/>
              <a:t> </a:t>
            </a:r>
            <a:r>
              <a:rPr lang="en-US" altLang="zh-CN" dirty="0" smtClean="0"/>
              <a:t>packet with a given priority </a:t>
            </a:r>
            <a:r>
              <a:rPr lang="en-US" altLang="zh-CN" dirty="0" smtClean="0"/>
              <a:t>detects </a:t>
            </a:r>
            <a:r>
              <a:rPr lang="en-US" altLang="zh-CN" dirty="0" smtClean="0"/>
              <a:t>a </a:t>
            </a:r>
            <a:r>
              <a:rPr lang="en-US" altLang="zh-CN" dirty="0" smtClean="0"/>
              <a:t>transmission intention </a:t>
            </a:r>
            <a:r>
              <a:rPr lang="en-US" altLang="zh-CN" dirty="0" smtClean="0"/>
              <a:t>of </a:t>
            </a:r>
            <a:r>
              <a:rPr lang="en-US" altLang="zh-CN" dirty="0" smtClean="0"/>
              <a:t>another UE’s packet with </a:t>
            </a:r>
            <a:r>
              <a:rPr lang="en-US" altLang="zh-CN" dirty="0" smtClean="0"/>
              <a:t>higher priority </a:t>
            </a:r>
            <a:r>
              <a:rPr lang="en-US" altLang="zh-CN" dirty="0" smtClean="0"/>
              <a:t>information on the same resource based on sensing, the </a:t>
            </a:r>
            <a:r>
              <a:rPr lang="en-US" altLang="zh-CN" dirty="0" smtClean="0"/>
              <a:t>UE does not transmit on the resource and (re)selects other resource.</a:t>
            </a:r>
          </a:p>
          <a:p>
            <a:pPr lvl="1"/>
            <a:r>
              <a:rPr lang="en-US" altLang="zh-CN" dirty="0" smtClean="0"/>
              <a:t>FFS if additional criteria is needed</a:t>
            </a:r>
          </a:p>
          <a:p>
            <a:pPr lvl="1"/>
            <a:r>
              <a:rPr lang="en-US" altLang="zh-CN" dirty="0" smtClean="0"/>
              <a:t>FFS </a:t>
            </a:r>
            <a:r>
              <a:rPr lang="en-US" altLang="zh-CN" dirty="0" smtClean="0"/>
              <a:t>how to obtain the priority information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</TotalTime>
  <Words>188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priority handling for V2V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HiSilicon</cp:lastModifiedBy>
  <cp:revision>249</cp:revision>
  <dcterms:created xsi:type="dcterms:W3CDTF">2015-11-14T00:14:15Z</dcterms:created>
  <dcterms:modified xsi:type="dcterms:W3CDTF">2016-05-26T08:06:57Z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(3)pRqe5z6080JxeSd9Gj1RRgY554acQxYl0RTehfNVHMUmqbbqUTse5Jfyzv8c7GfTe9caoiy9
Um8vEyqsVRaGq8DPy3ct7ahOtot9WGTYRGtN7Z4eFf1/mCfr/dRXt33ksmJ72L4W3+4+UHgT
yTD1VNc3tV5NqeMaNUmtyxLSdQiUD+EPYmbLeqOihN0R7NYQLWRJT9ny+cz2oAcJzWaum7XJ
O4093gM/ClDU9ZDpeT</vt:lpwstr>
  </property>
  <property fmtid="{D5CDD505-2E9C-101B-9397-08002B2CF9AE}" pid="6" name="_2015_ms_pID_7253431">
    <vt:lpwstr>zAwW9UrPrzMfYI+gmWWt8iLDPh7bFhD9L26odjqrXLXBPFrgKK/0ZN
/ZpMwAIC9cWYxRxZ/FWIsBVqoVB6ixOlmDbEBw62pir/0gU7qY1jglgo1PmjnEDQ2zQFu/W2
CFRqeJRJrJe08dWJjjYlcr5FkTVZBRnJgm9I0kWrslhSynj1tBB2tc1n2ZXV6HihdB7dybpw
ELGDU3jat3UAoa9ciTq/wc3+iTDx9AAHNDIz</vt:lpwstr>
  </property>
  <property fmtid="{D5CDD505-2E9C-101B-9397-08002B2CF9AE}" pid="7" name="_2015_ms_pID_7253432">
    <vt:lpwstr>sNbWWAqYxRjrYv758EwyEekoXAfkGZPAiF7o
vNrha6ENm2Gv1/Ia5dYy/1/mygGqpg==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1464080775</vt:lpwstr>
  </property>
</Properties>
</file>