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2" r:id="rId2"/>
    <p:sldId id="258" r:id="rId3"/>
    <p:sldId id="259" r:id="rId4"/>
    <p:sldId id="260" r:id="rId5"/>
    <p:sldId id="261" r:id="rId6"/>
    <p:sldId id="263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87" autoAdjust="0"/>
  </p:normalViewPr>
  <p:slideViewPr>
    <p:cSldViewPr>
      <p:cViewPr>
        <p:scale>
          <a:sx n="75" d="100"/>
          <a:sy n="75" d="100"/>
        </p:scale>
        <p:origin x="-123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BCBE1-3FE4-4888-9178-291CF480996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F3E7B-865E-474B-8558-8D665767E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175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2139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043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848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848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4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369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7432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85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2067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77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1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50D80-EAE5-40DC-9971-AAB464285007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627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WF </a:t>
            </a:r>
            <a:r>
              <a:rPr lang="en-US" altLang="zh-CN" dirty="0"/>
              <a:t>on Time Reference for </a:t>
            </a:r>
            <a:r>
              <a:rPr lang="en-US" altLang="zh-CN" dirty="0" err="1"/>
              <a:t>Ack</a:t>
            </a:r>
            <a:r>
              <a:rPr lang="en-US" altLang="zh-CN" dirty="0"/>
              <a:t>/</a:t>
            </a:r>
            <a:r>
              <a:rPr lang="en-US" altLang="zh-CN" dirty="0" err="1"/>
              <a:t>Nack</a:t>
            </a:r>
            <a:r>
              <a:rPr lang="en-US" altLang="zh-CN" dirty="0"/>
              <a:t> Transmission</a:t>
            </a:r>
            <a:endParaRPr lang="en-US" altLang="zh-CN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Ericsson</a:t>
            </a:r>
            <a:endParaRPr lang="en-US" altLang="zh-CN" sz="2800" dirty="0" smtClean="0">
              <a:solidFill>
                <a:srgbClr val="FF0000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R1-165884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280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3GPP TSG RAN WG1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meeting #84bis</a:t>
            </a:r>
            <a:endParaRPr kumimoji="1" lang="en-US" altLang="ja-JP" sz="2400" dirty="0">
              <a:ea typeface="ＭＳ Ｐゴシック" pitchFamily="34" charset="-128"/>
              <a:cs typeface="Arial" charset="0"/>
            </a:endParaRPr>
          </a:p>
          <a:p>
            <a:pPr hangingPunct="0"/>
            <a:r>
              <a:rPr lang="en-US" altLang="zh-CN" sz="2400" dirty="0" smtClean="0">
                <a:ea typeface="ＭＳ Ｐゴシック" pitchFamily="34" charset="-128"/>
                <a:cs typeface="Arial" charset="0"/>
              </a:rPr>
              <a:t>Nanjing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China,23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rd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-27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May</a:t>
            </a:r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, 2016</a:t>
            </a:r>
            <a:endParaRPr kumimoji="1" lang="zh-CN" altLang="zh-CN" sz="2400" dirty="0">
              <a:ea typeface="ＭＳ Ｐゴシック" pitchFamily="34" charset="-128"/>
              <a:cs typeface="Arial" charset="0"/>
            </a:endParaRPr>
          </a:p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Agenda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item 6.1.6</a:t>
            </a:r>
            <a:endParaRPr kumimoji="1" lang="ja-JP" altLang="en-US" sz="2400" dirty="0">
              <a:ea typeface="ＭＳ Ｐゴシック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92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r>
              <a:rPr lang="en-US" altLang="zh-CN" i="1" dirty="0"/>
              <a:t> 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Two Alternatives are under discussion for the </a:t>
            </a:r>
            <a:r>
              <a:rPr lang="en-GB" sz="2400" dirty="0" smtClean="0"/>
              <a:t>time </a:t>
            </a:r>
            <a:r>
              <a:rPr lang="en-GB" sz="2400" dirty="0"/>
              <a:t>reference point </a:t>
            </a:r>
            <a:r>
              <a:rPr lang="en-GB" sz="2400" dirty="0" smtClean="0"/>
              <a:t>of UL A/N transmission </a:t>
            </a:r>
            <a:endParaRPr lang="sv-SE" sz="2400" dirty="0"/>
          </a:p>
          <a:p>
            <a:pPr lvl="0" fontAlgn="auto" hangingPunct="1"/>
            <a:r>
              <a:rPr lang="en-GB" sz="2400" dirty="0"/>
              <a:t>Alt 1: Baseline time point for time domain allocation:</a:t>
            </a:r>
            <a:endParaRPr lang="sv-SE" sz="2400" dirty="0"/>
          </a:p>
          <a:p>
            <a:pPr lvl="1" fontAlgn="auto" hangingPunct="1"/>
            <a:r>
              <a:rPr lang="en-GB" sz="2000" dirty="0"/>
              <a:t>A/N transmission is relative to the first time reference point which is at least 12 </a:t>
            </a:r>
            <a:r>
              <a:rPr lang="en-GB" sz="2000" dirty="0" err="1"/>
              <a:t>ms</a:t>
            </a:r>
            <a:r>
              <a:rPr lang="en-GB" sz="2000" dirty="0"/>
              <a:t> later than the end of NPDSCH</a:t>
            </a:r>
            <a:endParaRPr lang="sv-SE" sz="2000" dirty="0"/>
          </a:p>
          <a:p>
            <a:pPr lvl="1" fontAlgn="auto" hangingPunct="1"/>
            <a:r>
              <a:rPr lang="en-GB" sz="2000" dirty="0"/>
              <a:t>The period of the time reference point is fixed to </a:t>
            </a:r>
            <a:r>
              <a:rPr lang="en-GB" sz="2000" dirty="0" smtClean="0"/>
              <a:t>[</a:t>
            </a:r>
            <a:r>
              <a:rPr lang="en-GB" sz="2000" dirty="0"/>
              <a:t>2</a:t>
            </a:r>
            <a:r>
              <a:rPr lang="en-GB" sz="2000" dirty="0" smtClean="0"/>
              <a:t>]</a:t>
            </a:r>
            <a:r>
              <a:rPr lang="en-GB" sz="2000" dirty="0" err="1" smtClean="0"/>
              <a:t>ms</a:t>
            </a:r>
            <a:r>
              <a:rPr lang="en-GB" sz="2000" dirty="0"/>
              <a:t>.</a:t>
            </a:r>
            <a:endParaRPr lang="sv-SE" sz="2000" dirty="0"/>
          </a:p>
          <a:p>
            <a:pPr lvl="2" fontAlgn="auto" hangingPunct="1"/>
            <a:r>
              <a:rPr lang="en-GB" sz="1800" dirty="0"/>
              <a:t>The start of the period is from (SFN#0, subframe#0).</a:t>
            </a:r>
            <a:endParaRPr lang="sv-SE" sz="1800" dirty="0"/>
          </a:p>
          <a:p>
            <a:pPr lvl="0" fontAlgn="auto" hangingPunct="1"/>
            <a:r>
              <a:rPr lang="en-GB" sz="2400" dirty="0"/>
              <a:t>Alt. 2: A/N transmission delay is relative to the end of the corresponding NPDSCH transmission plus 12ms</a:t>
            </a:r>
            <a:r>
              <a:rPr lang="en-GB" sz="2400" dirty="0" smtClean="0"/>
              <a:t>.</a:t>
            </a:r>
          </a:p>
          <a:p>
            <a:pPr marL="457200" lvl="1" indent="0">
              <a:buNone/>
            </a:pPr>
            <a:endParaRPr lang="sv-SE" sz="2000" dirty="0"/>
          </a:p>
          <a:p>
            <a:pPr lvl="1" eaLnBrk="1" hangingPunct="1">
              <a:buNone/>
            </a:pPr>
            <a:endParaRPr lang="en-US" altLang="zh-CN" sz="1800" dirty="0" smtClean="0"/>
          </a:p>
          <a:p>
            <a:pPr eaLnBrk="1" hangingPunct="1">
              <a:buNone/>
            </a:pPr>
            <a:endParaRPr lang="zh-CN" altLang="zh-CN" sz="2000" dirty="0" smtClean="0"/>
          </a:p>
          <a:p>
            <a:pPr lvl="0" eaLnBrk="1" hangingPunct="1"/>
            <a:endParaRPr lang="zh-CN" altLang="zh-CN" sz="2000" dirty="0" smtClean="0"/>
          </a:p>
          <a:p>
            <a:pPr lvl="0" eaLnBrk="1" hangingPunct="1"/>
            <a:endParaRPr lang="zh-CN" altLang="zh-CN" sz="1800" dirty="0" smtClean="0"/>
          </a:p>
          <a:p>
            <a:pPr eaLnBrk="1" hangingPunct="1"/>
            <a:endParaRPr lang="en-GB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05740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proponent of Alt 1 claims that in few cases that Alt1 can give better UL resource utilization. However, Alt1 has negative impacts on both latency and UE data rate</a:t>
            </a:r>
            <a:r>
              <a:rPr lang="en-US" dirty="0"/>
              <a:t> (R1-164100). </a:t>
            </a:r>
            <a:endParaRPr lang="en-US" dirty="0" smtClean="0"/>
          </a:p>
          <a:p>
            <a:r>
              <a:rPr lang="en-US" dirty="0" smtClean="0"/>
              <a:t>The proponent of Alt2 claims that the system functions well without introducing a fixed reference point, as well as the difficulty to align the UL A/N even after introducing a fixed reference point (</a:t>
            </a:r>
            <a:r>
              <a:rPr lang="en-GB" dirty="0"/>
              <a:t>R1-165000</a:t>
            </a:r>
            <a:r>
              <a:rPr lang="en-US" dirty="0" smtClean="0"/>
              <a:t>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57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The proponents </a:t>
            </a:r>
            <a:r>
              <a:rPr lang="sv-SE" dirty="0" err="1" smtClean="0"/>
              <a:t>of</a:t>
            </a:r>
            <a:r>
              <a:rPr lang="sv-SE" dirty="0" smtClean="0"/>
              <a:t> Alt1 </a:t>
            </a:r>
            <a:r>
              <a:rPr lang="sv-SE" dirty="0" err="1" smtClean="0"/>
              <a:t>claim</a:t>
            </a:r>
            <a:r>
              <a:rPr lang="sv-SE" dirty="0" smtClean="0"/>
              <a:t> </a:t>
            </a:r>
            <a:r>
              <a:rPr lang="sv-SE" dirty="0" err="1" smtClean="0"/>
              <a:t>that</a:t>
            </a:r>
            <a:r>
              <a:rPr lang="sv-SE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time offset is in the range of {0, 2, 4, 6} </a:t>
            </a:r>
            <a:r>
              <a:rPr lang="en-US" dirty="0" err="1"/>
              <a:t>ms</a:t>
            </a:r>
            <a:r>
              <a:rPr lang="en-US" dirty="0"/>
              <a:t> </a:t>
            </a:r>
            <a:r>
              <a:rPr lang="en-US" dirty="0" smtClean="0"/>
              <a:t>for </a:t>
            </a:r>
            <a:r>
              <a:rPr lang="en-US" dirty="0"/>
              <a:t>15kHz ACK/NACK </a:t>
            </a:r>
            <a:r>
              <a:rPr lang="en-US" dirty="0" smtClean="0"/>
              <a:t>transmission may causes resource packing issues in few conditions. </a:t>
            </a:r>
          </a:p>
          <a:p>
            <a:r>
              <a:rPr lang="en-US" dirty="0"/>
              <a:t> </a:t>
            </a:r>
            <a:r>
              <a:rPr lang="en-US" dirty="0" smtClean="0"/>
              <a:t>This could be </a:t>
            </a:r>
            <a:r>
              <a:rPr lang="en-US" dirty="0"/>
              <a:t>solved if we </a:t>
            </a:r>
            <a:r>
              <a:rPr lang="en-US" dirty="0" smtClean="0"/>
              <a:t>introduce both odd and even numbers for the time offset for 15 kHz ACK/NACK.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9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9301"/>
            <a:ext cx="8229600" cy="4525963"/>
          </a:xfrm>
        </p:spPr>
        <p:txBody>
          <a:bodyPr/>
          <a:lstStyle/>
          <a:p>
            <a:r>
              <a:rPr lang="en-US" dirty="0" smtClean="0"/>
              <a:t>Introduce </a:t>
            </a:r>
            <a:r>
              <a:rPr lang="en-US" dirty="0"/>
              <a:t>both odd and even numbers for the time offset for 15 kHz ACK/NACK. </a:t>
            </a:r>
          </a:p>
        </p:txBody>
      </p:sp>
    </p:spTree>
    <p:extLst>
      <p:ext uri="{BB962C8B-B14F-4D97-AF65-F5344CB8AC3E}">
        <p14:creationId xmlns:p14="http://schemas.microsoft.com/office/powerpoint/2010/main" val="412793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proposed to use the following values in the DCI instead of {0, 2, 4, 6} </a:t>
            </a:r>
            <a:r>
              <a:rPr lang="en-US" dirty="0" err="1"/>
              <a:t>ms</a:t>
            </a:r>
            <a:r>
              <a:rPr lang="en-US" dirty="0"/>
              <a:t> for 15kHz ACK/NACK transmission. </a:t>
            </a:r>
          </a:p>
          <a:p>
            <a:pPr lvl="1"/>
            <a:r>
              <a:rPr lang="sv-SE" dirty="0"/>
              <a:t>Alt1 {0 1 4 5}</a:t>
            </a:r>
          </a:p>
          <a:p>
            <a:pPr lvl="1"/>
            <a:r>
              <a:rPr lang="sv-SE" dirty="0"/>
              <a:t>Alt2 {0 2 3 5}</a:t>
            </a:r>
          </a:p>
          <a:p>
            <a:pPr lvl="1"/>
            <a:r>
              <a:rPr lang="sv-SE" dirty="0"/>
              <a:t>Alt3 {0 2 4 5}</a:t>
            </a:r>
          </a:p>
          <a:p>
            <a:pPr lvl="1"/>
            <a:r>
              <a:rPr lang="sv-SE" dirty="0"/>
              <a:t>Alt4 </a:t>
            </a:r>
            <a:r>
              <a:rPr lang="sv-SE" dirty="0" err="1"/>
              <a:t>other</a:t>
            </a:r>
            <a:r>
              <a:rPr lang="sv-SE" dirty="0"/>
              <a:t> </a:t>
            </a:r>
            <a:r>
              <a:rPr lang="sv-SE" dirty="0" err="1"/>
              <a:t>values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81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300</Words>
  <Application>Microsoft Office PowerPoint</Application>
  <PresentationFormat>On-screen Show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​​テーマ</vt:lpstr>
      <vt:lpstr>WF on Time Reference for Ack/Nack Transmission</vt:lpstr>
      <vt:lpstr>Background </vt:lpstr>
      <vt:lpstr>Background </vt:lpstr>
      <vt:lpstr>Background</vt:lpstr>
      <vt:lpstr>Proposal 1</vt:lpstr>
      <vt:lpstr>Proposal 2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TR</dc:title>
  <dc:creator>Ericsson</dc:creator>
  <cp:lastModifiedBy>Yutao Sui</cp:lastModifiedBy>
  <cp:revision>60</cp:revision>
  <dcterms:created xsi:type="dcterms:W3CDTF">2016-03-07T07:58:57Z</dcterms:created>
  <dcterms:modified xsi:type="dcterms:W3CDTF">2016-05-26T02:30:31Z</dcterms:modified>
</cp:coreProperties>
</file>