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5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71" autoAdjust="0"/>
  </p:normalViewPr>
  <p:slideViewPr>
    <p:cSldViewPr>
      <p:cViewPr>
        <p:scale>
          <a:sx n="90" d="100"/>
          <a:sy n="90" d="100"/>
        </p:scale>
        <p:origin x="-8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BCA56-B9C4-43DA-B0D7-74F283B2F8B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BF028-19C8-4E33-B7EF-2E6FC0C0A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45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BF028-19C8-4E33-B7EF-2E6FC0C0A6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248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BF028-19C8-4E33-B7EF-2E6FC0C0A6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248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9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5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5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8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6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5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5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6F8FE-F0F3-43C8-8645-10E1EF767BC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83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processing timing reduction for </a:t>
            </a:r>
            <a:r>
              <a:rPr lang="en-US" dirty="0" err="1" smtClean="0"/>
              <a:t>sTTI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39000" y="272534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R1-165854</a:t>
            </a:r>
            <a:endParaRPr lang="en-US" dirty="0" smtClean="0"/>
          </a:p>
          <a:p>
            <a:r>
              <a:rPr lang="en-US" dirty="0" smtClean="0"/>
              <a:t>AI 6.2.10.2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18700"/>
            <a:ext cx="3973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RAN WG 1 #85</a:t>
            </a:r>
          </a:p>
          <a:p>
            <a:r>
              <a:rPr lang="en-US" dirty="0" smtClean="0"/>
              <a:t>23</a:t>
            </a:r>
            <a:r>
              <a:rPr lang="en-US" baseline="30000" dirty="0" smtClean="0"/>
              <a:t>rd</a:t>
            </a:r>
            <a:r>
              <a:rPr lang="en-US" dirty="0" smtClean="0"/>
              <a:t> – 27</a:t>
            </a:r>
            <a:r>
              <a:rPr lang="en-US" baseline="30000" dirty="0" smtClean="0"/>
              <a:t>th</a:t>
            </a:r>
            <a:r>
              <a:rPr lang="en-US" dirty="0" smtClean="0"/>
              <a:t> May2016, Nanjing</a:t>
            </a:r>
            <a:r>
              <a:rPr lang="en-GB" dirty="0"/>
              <a:t> , P.R. </a:t>
            </a:r>
            <a:r>
              <a:rPr lang="en-GB" dirty="0" smtClean="0"/>
              <a:t>China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767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system evaluation provided to RAN1 #85 shows that </a:t>
            </a:r>
          </a:p>
          <a:p>
            <a:pPr lvl="1"/>
            <a:r>
              <a:rPr lang="en-US" dirty="0" smtClean="0"/>
              <a:t>if the processing time cannot be linearly scaled with TTI length but remains close to the linearly scaled value, short TTI significantly improves data rate</a:t>
            </a:r>
          </a:p>
          <a:p>
            <a:pPr lvl="1"/>
            <a:r>
              <a:rPr lang="en-US" dirty="0" err="1"/>
              <a:t>s</a:t>
            </a:r>
            <a:r>
              <a:rPr lang="en-US" dirty="0" err="1" smtClean="0"/>
              <a:t>ubframe</a:t>
            </a:r>
            <a:r>
              <a:rPr lang="en-US" dirty="0" smtClean="0"/>
              <a:t> long TTI with reduced processing time can improve user performance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Maximum TA affects the minimum delay between UL grant reception and UL data transmission and between the DL data reception and DL HARQ feedback transmission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27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The minimum timing for </a:t>
            </a:r>
            <a:r>
              <a:rPr lang="en-US" dirty="0"/>
              <a:t>UL grant to UL data </a:t>
            </a:r>
            <a:r>
              <a:rPr lang="en-US" dirty="0" smtClean="0"/>
              <a:t>and </a:t>
            </a:r>
            <a:r>
              <a:rPr lang="en-US" dirty="0"/>
              <a:t>for DL data to DL HARQ </a:t>
            </a:r>
            <a:r>
              <a:rPr lang="en-US" dirty="0" smtClean="0"/>
              <a:t>is </a:t>
            </a:r>
            <a:r>
              <a:rPr lang="sv-SE" dirty="0" smtClean="0"/>
              <a:t>n + k sTTI </a:t>
            </a:r>
            <a:r>
              <a:rPr lang="en-US" dirty="0" smtClean="0"/>
              <a:t>for </a:t>
            </a:r>
            <a:r>
              <a:rPr lang="en-US" dirty="0"/>
              <a:t>short TTI </a:t>
            </a:r>
            <a:r>
              <a:rPr lang="en-US" dirty="0" smtClean="0"/>
              <a:t>operation</a:t>
            </a:r>
            <a:r>
              <a:rPr lang="sv-SE" dirty="0" smtClean="0"/>
              <a:t>. </a:t>
            </a:r>
            <a:r>
              <a:rPr lang="en-US" dirty="0"/>
              <a:t>Down-select among the following </a:t>
            </a:r>
            <a:r>
              <a:rPr lang="en-US" dirty="0" smtClean="0"/>
              <a:t>options</a:t>
            </a:r>
            <a:endParaRPr lang="sv-SE" dirty="0" smtClean="0"/>
          </a:p>
          <a:p>
            <a:pPr lvl="1" hangingPunct="0"/>
            <a:r>
              <a:rPr lang="en-US" dirty="0" smtClean="0"/>
              <a:t>Option 1 </a:t>
            </a:r>
            <a:endParaRPr lang="sv-SE" dirty="0"/>
          </a:p>
          <a:p>
            <a:pPr lvl="2"/>
            <a:r>
              <a:rPr lang="en-US" dirty="0" smtClean="0"/>
              <a:t>Processing time &gt;= the </a:t>
            </a:r>
            <a:r>
              <a:rPr lang="en-US" dirty="0"/>
              <a:t>legacy processing time linearly downscaled with TTI </a:t>
            </a:r>
            <a:r>
              <a:rPr lang="en-US" dirty="0" smtClean="0"/>
              <a:t>length</a:t>
            </a:r>
          </a:p>
          <a:p>
            <a:pPr lvl="3" hangingPunct="0"/>
            <a:r>
              <a:rPr lang="sv-SE" dirty="0" smtClean="0"/>
              <a:t>4 &lt;= k &lt;= 8</a:t>
            </a:r>
          </a:p>
          <a:p>
            <a:pPr lvl="1" hangingPunct="0"/>
            <a:r>
              <a:rPr lang="sv-SE" dirty="0" smtClean="0"/>
              <a:t>Option 2</a:t>
            </a:r>
          </a:p>
          <a:p>
            <a:pPr lvl="2"/>
            <a:r>
              <a:rPr lang="en-US" dirty="0" smtClean="0"/>
              <a:t>Processing </a:t>
            </a:r>
            <a:r>
              <a:rPr lang="en-US" dirty="0"/>
              <a:t>time </a:t>
            </a:r>
            <a:r>
              <a:rPr lang="en-US" dirty="0" smtClean="0"/>
              <a:t>is lower than </a:t>
            </a:r>
            <a:r>
              <a:rPr lang="en-US" dirty="0"/>
              <a:t>the legacy processing time linearly downscaled with TTI </a:t>
            </a:r>
            <a:r>
              <a:rPr lang="en-US" dirty="0" smtClean="0"/>
              <a:t>length for at least slot based TTI</a:t>
            </a:r>
            <a:endParaRPr lang="en-US" dirty="0"/>
          </a:p>
          <a:p>
            <a:pPr lvl="3"/>
            <a:r>
              <a:rPr lang="en-US" dirty="0"/>
              <a:t>k &lt; </a:t>
            </a:r>
            <a:r>
              <a:rPr lang="en-US" dirty="0" smtClean="0"/>
              <a:t>4 </a:t>
            </a:r>
            <a:r>
              <a:rPr lang="en-US" dirty="0"/>
              <a:t>for slot based TTI. </a:t>
            </a:r>
            <a:endParaRPr lang="en-US" dirty="0" smtClean="0"/>
          </a:p>
          <a:p>
            <a:pPr lvl="3"/>
            <a:r>
              <a:rPr lang="en-US" dirty="0" smtClean="0"/>
              <a:t>FFS </a:t>
            </a:r>
            <a:r>
              <a:rPr lang="en-US" dirty="0"/>
              <a:t>value of k for 2os and 4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smtClean="0"/>
              <a:t>TTI</a:t>
            </a:r>
          </a:p>
          <a:p>
            <a:pPr lvl="1"/>
            <a:r>
              <a:rPr lang="en-US" dirty="0"/>
              <a:t>Note that </a:t>
            </a:r>
            <a:r>
              <a:rPr lang="en-US" dirty="0" err="1"/>
              <a:t>sTTI</a:t>
            </a:r>
            <a:r>
              <a:rPr lang="en-US" dirty="0"/>
              <a:t> refers to </a:t>
            </a:r>
            <a:endParaRPr lang="sv-SE" dirty="0"/>
          </a:p>
          <a:p>
            <a:pPr lvl="2"/>
            <a:r>
              <a:rPr lang="en-US" dirty="0" err="1"/>
              <a:t>sPUSCH</a:t>
            </a:r>
            <a:r>
              <a:rPr lang="en-US" dirty="0"/>
              <a:t> </a:t>
            </a:r>
            <a:r>
              <a:rPr lang="en-US" dirty="0" err="1"/>
              <a:t>sTTI</a:t>
            </a:r>
            <a:r>
              <a:rPr lang="en-US" dirty="0"/>
              <a:t> for the UL grant to UL data timing </a:t>
            </a:r>
            <a:endParaRPr lang="sv-SE" dirty="0"/>
          </a:p>
          <a:p>
            <a:pPr lvl="2"/>
            <a:r>
              <a:rPr lang="en-US" dirty="0" err="1"/>
              <a:t>sPDSCH</a:t>
            </a:r>
            <a:r>
              <a:rPr lang="en-US" dirty="0"/>
              <a:t> </a:t>
            </a:r>
            <a:r>
              <a:rPr lang="en-US" dirty="0" err="1"/>
              <a:t>sTTI</a:t>
            </a:r>
            <a:r>
              <a:rPr lang="en-US" dirty="0"/>
              <a:t> for the DL data to DL HARQ feedback timing</a:t>
            </a:r>
            <a:endParaRPr lang="sv-SE" dirty="0"/>
          </a:p>
          <a:p>
            <a:endParaRPr lang="en-US" smtClean="0"/>
          </a:p>
          <a:p>
            <a:r>
              <a:rPr lang="en-US" smtClean="0"/>
              <a:t>Further </a:t>
            </a:r>
            <a:r>
              <a:rPr lang="en-US" dirty="0"/>
              <a:t>study whether or not the </a:t>
            </a:r>
            <a:r>
              <a:rPr lang="en-US" dirty="0" err="1"/>
              <a:t>eNB</a:t>
            </a:r>
            <a:r>
              <a:rPr lang="en-US" dirty="0"/>
              <a:t> would indicate an additional allowed delay </a:t>
            </a:r>
            <a:r>
              <a:rPr lang="en-US" dirty="0" smtClean="0"/>
              <a:t>m, </a:t>
            </a:r>
            <a:r>
              <a:rPr lang="en-US" dirty="0"/>
              <a:t>resulting in </a:t>
            </a:r>
            <a:r>
              <a:rPr lang="en-US" dirty="0" smtClean="0"/>
              <a:t>a timing of n + k + m </a:t>
            </a:r>
            <a:r>
              <a:rPr lang="en-US" dirty="0" err="1" smtClean="0"/>
              <a:t>sTTI</a:t>
            </a:r>
            <a:endParaRPr lang="en-US" dirty="0" smtClean="0"/>
          </a:p>
          <a:p>
            <a:pPr lvl="1"/>
            <a:r>
              <a:rPr lang="en-US" dirty="0" smtClean="0"/>
              <a:t>As </a:t>
            </a:r>
            <a:r>
              <a:rPr lang="en-US" dirty="0"/>
              <a:t>an example m could be </a:t>
            </a:r>
            <a:r>
              <a:rPr lang="en-US" dirty="0" smtClean="0"/>
              <a:t>utilized </a:t>
            </a:r>
            <a:r>
              <a:rPr lang="en-US" dirty="0"/>
              <a:t>to handle large TA values</a:t>
            </a:r>
            <a:endParaRPr lang="sv-SE" dirty="0"/>
          </a:p>
          <a:p>
            <a:pPr lvl="1"/>
            <a:r>
              <a:rPr lang="en-US" dirty="0"/>
              <a:t>FFS: semi-static or dynamic configuration of </a:t>
            </a:r>
            <a:r>
              <a:rPr lang="en-US" dirty="0" smtClean="0"/>
              <a:t>m</a:t>
            </a:r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9131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76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The </a:t>
            </a:r>
            <a:r>
              <a:rPr lang="en-US" dirty="0"/>
              <a:t>minimum timing for UL grant to UL data and for DL data to DL HARQ is  n + k TTI for </a:t>
            </a:r>
            <a:r>
              <a:rPr lang="en-US" dirty="0" err="1"/>
              <a:t>subframe</a:t>
            </a:r>
            <a:r>
              <a:rPr lang="en-US" dirty="0"/>
              <a:t>-long TTI operation and short TTI capable UEs. </a:t>
            </a:r>
          </a:p>
          <a:p>
            <a:pPr lvl="1"/>
            <a:r>
              <a:rPr lang="en-US" dirty="0" smtClean="0"/>
              <a:t>k = 4 </a:t>
            </a:r>
            <a:r>
              <a:rPr lang="en-US" dirty="0"/>
              <a:t>is supported</a:t>
            </a:r>
          </a:p>
          <a:p>
            <a:pPr lvl="1"/>
            <a:r>
              <a:rPr lang="en-US" dirty="0" smtClean="0"/>
              <a:t>Further study whether a reduced </a:t>
            </a:r>
            <a:r>
              <a:rPr lang="en-US" dirty="0"/>
              <a:t>minimum timing </a:t>
            </a:r>
            <a:r>
              <a:rPr lang="en-US" dirty="0" smtClean="0"/>
              <a:t>is possible, e.g</a:t>
            </a:r>
            <a:r>
              <a:rPr lang="en-US" dirty="0"/>
              <a:t>. </a:t>
            </a:r>
            <a:r>
              <a:rPr lang="en-US" dirty="0" smtClean="0"/>
              <a:t>k </a:t>
            </a:r>
            <a:r>
              <a:rPr lang="en-US" dirty="0"/>
              <a:t>= </a:t>
            </a:r>
            <a:r>
              <a:rPr lang="en-US" dirty="0" smtClean="0"/>
              <a:t>2, k </a:t>
            </a:r>
            <a:r>
              <a:rPr lang="en-US" dirty="0"/>
              <a:t>= </a:t>
            </a:r>
            <a:r>
              <a:rPr lang="en-US" dirty="0" smtClean="0"/>
              <a:t>3, and if a reduced </a:t>
            </a:r>
            <a:r>
              <a:rPr lang="en-US" dirty="0"/>
              <a:t>maximum </a:t>
            </a:r>
            <a:r>
              <a:rPr lang="en-US" dirty="0" smtClean="0"/>
              <a:t>TBS is needed to achieve this</a:t>
            </a:r>
            <a:endParaRPr lang="en-US" dirty="0"/>
          </a:p>
          <a:p>
            <a:pPr lvl="2" hangingPunct="0"/>
            <a:endParaRPr lang="en-US" altLang="ko-KR" dirty="0" smtClean="0"/>
          </a:p>
          <a:p>
            <a:pPr lvl="2" hangingPunct="0"/>
            <a:endParaRPr lang="en-US" altLang="ko-KR" dirty="0"/>
          </a:p>
          <a:p>
            <a:pPr hangingPunct="0"/>
            <a:r>
              <a:rPr lang="en-US" altLang="ko-KR" dirty="0" smtClean="0"/>
              <a:t>Note: </a:t>
            </a:r>
            <a:r>
              <a:rPr lang="sv-SE" dirty="0"/>
              <a:t>CQI feedback enhancements for short TTI and legacy </a:t>
            </a:r>
            <a:r>
              <a:rPr lang="sv-SE" dirty="0" smtClean="0"/>
              <a:t>TTI are not precluded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10284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</TotalTime>
  <Words>344</Words>
  <Application>Microsoft Office PowerPoint</Application>
  <PresentationFormat>On-screen Show (4:3)</PresentationFormat>
  <Paragraphs>37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processing timing reduction for sTTI</vt:lpstr>
      <vt:lpstr>Background</vt:lpstr>
      <vt:lpstr>Proposal (1)</vt:lpstr>
      <vt:lpstr>Proposal (2)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PDCCH for sTTI</dc:title>
  <dc:creator>Daniel Larsson</dc:creator>
  <cp:lastModifiedBy>Daniel Larsson v6</cp:lastModifiedBy>
  <cp:revision>158</cp:revision>
  <dcterms:created xsi:type="dcterms:W3CDTF">2016-04-07T18:25:28Z</dcterms:created>
  <dcterms:modified xsi:type="dcterms:W3CDTF">2016-05-26T03:57:38Z</dcterms:modified>
</cp:coreProperties>
</file>