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2" r:id="rId3"/>
    <p:sldId id="263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113" d="100"/>
          <a:sy n="113" d="100"/>
        </p:scale>
        <p:origin x="-1944" y="-9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2016/5/25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Angular Scaling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/>
              <a:t>Huawei, </a:t>
            </a:r>
            <a:r>
              <a:rPr lang="en-US" altLang="ja-JP" dirty="0" smtClean="0"/>
              <a:t>HiSilicon</a:t>
            </a:r>
            <a:r>
              <a:rPr lang="en-US" altLang="ja-JP" smtClean="0"/>
              <a:t>, Ericsson</a:t>
            </a:r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380062" y="278650"/>
            <a:ext cx="84224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1800" b="1" dirty="0" smtClean="0"/>
              <a:t>3GPP TSG RAN WG1 Meeting #85		                                    R1-165756</a:t>
            </a:r>
            <a:endParaRPr lang="en-US" altLang="en-US" sz="1800" dirty="0" smtClean="0"/>
          </a:p>
          <a:p>
            <a:r>
              <a:rPr lang="en-US" altLang="en-US" sz="1800" b="1" dirty="0" smtClean="0"/>
              <a:t>Nanjing, China 23</a:t>
            </a:r>
            <a:r>
              <a:rPr lang="en-US" altLang="en-US" sz="1800" b="1" baseline="30000" dirty="0" smtClean="0"/>
              <a:t>rd</a:t>
            </a:r>
            <a:r>
              <a:rPr lang="en-US" altLang="en-US" sz="1800" b="1" dirty="0" smtClean="0"/>
              <a:t> - 27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May 2016</a:t>
            </a:r>
            <a:endParaRPr lang="en-US" altLang="en-US" sz="1800" dirty="0" smtClean="0"/>
          </a:p>
          <a:p>
            <a:pPr>
              <a:defRPr/>
            </a:pPr>
            <a:r>
              <a:rPr lang="sv-SE" sz="1800" dirty="0" smtClean="0">
                <a:latin typeface="+mj-lt"/>
              </a:rPr>
              <a:t>Agenda item 7.2.4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671855"/>
          </a:xfrm>
        </p:spPr>
        <p:txBody>
          <a:bodyPr>
            <a:normAutofit/>
          </a:bodyPr>
          <a:lstStyle/>
          <a:p>
            <a:pPr fontAlgn="auto" hangingPunct="1"/>
            <a:r>
              <a:rPr lang="sv-SE" dirty="0" smtClean="0"/>
              <a:t>In the Ljubljana meeting, it was agreed to scale the delay spread of link level models. Additionally, it was proposed to scale the angular spread as well.</a:t>
            </a:r>
          </a:p>
          <a:p>
            <a:pPr fontAlgn="auto" hangingPunct="1"/>
            <a:r>
              <a:rPr lang="sv-SE" dirty="0" smtClean="0"/>
              <a:t>In the Nanjing meeting, Ericsson et al proposed the angular scaling again in R1-165402. However that contribution doesn’t propose example angular spread values.</a:t>
            </a:r>
          </a:p>
          <a:p>
            <a:pPr fontAlgn="auto" hangingPunct="1"/>
            <a:r>
              <a:rPr lang="sv-SE" dirty="0" smtClean="0"/>
              <a:t>This contribution proposes approval of the angular scaling as well as the example values.</a:t>
            </a:r>
          </a:p>
          <a:p>
            <a:pPr fontAlgn="auto" hangingPunct="1"/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1717393"/>
          </a:xfrm>
        </p:spPr>
        <p:txBody>
          <a:bodyPr/>
          <a:lstStyle/>
          <a:p>
            <a:pPr fontAlgn="auto" hangingPunct="1"/>
            <a:r>
              <a:rPr lang="sv-SE" altLang="zh-CN" sz="2400" dirty="0" smtClean="0"/>
              <a:t>Agree the Proposal 1 of R1-165402.</a:t>
            </a:r>
          </a:p>
          <a:p>
            <a:pPr fontAlgn="auto" hangingPunct="1"/>
            <a:r>
              <a:rPr lang="sv-SE" altLang="zh-CN" sz="2400" dirty="0" smtClean="0"/>
              <a:t>Agree the following example values for AoD spread (ASD) for each CDL model: {5, 10, 15, 25} degrees. </a:t>
            </a:r>
          </a:p>
          <a:p>
            <a:pPr fontAlgn="auto" hangingPunct="1"/>
            <a:r>
              <a:rPr lang="sv-SE" altLang="zh-CN" sz="2400" dirty="0" smtClean="0"/>
              <a:t>Scaling of other angular parameters (ZSD, ASA, ZSA) are FFS.</a:t>
            </a:r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9249</TotalTime>
  <Words>139</Words>
  <Application>Microsoft Office PowerPoint</Application>
  <PresentationFormat>On-screen Show (4:3)</PresentationFormat>
  <Paragraphs>13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標準デザイン</vt:lpstr>
      <vt:lpstr>WF on Angular Scaling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Tommi Jamsa</cp:lastModifiedBy>
  <cp:revision>509</cp:revision>
  <cp:lastPrinted>2016-02-02T02:05:25Z</cp:lastPrinted>
  <dcterms:created xsi:type="dcterms:W3CDTF">2008-05-20T02:15:22Z</dcterms:created>
  <dcterms:modified xsi:type="dcterms:W3CDTF">2016-05-25T04:23:57Z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(3)/0w7nzMkrK8yfydFedbm9k/J6hv4gU4YoijHJb7XGKno0pWniM3o8+zIVCnc4RaoPrwE557N
XThgtB2Hbo1lmIjLSkqL0KRkl6pcK+gvjkls4qZCXfXXbVnIeN5e0jmEVTAkMTulwI9P8rEd
2bJqZt6osukVs+JiyJaZ7tXFgZABl3dScxOIfLYl+nz5CyJqLDJQKo0AVOMBM673+RZ97zBr
h7WWMkPcHZbCPgc8Wn</vt:lpwstr>
  </property>
  <property fmtid="{D5CDD505-2E9C-101B-9397-08002B2CF9AE}" pid="6" name="_2015_ms_pID_7253431">
    <vt:lpwstr>Ox++oV5oqJ1yudgkhFpdyl9xabvwtoWSOnONCLM8iqV/c+YbJQj2GB
At9yYDPqn7HH80IXKAkg4PcOt8aA/4bwkx88VLvfYwLgVJCXFD2NtAPrmyoVbpBoYA2TiQmj
98onF22cDubXj6OyXNJy8qpe1srp971/ALBXOXfYvAffF1/+klT9zdiQ+YZsrpQiZJgdzziF
mDTb0wp0mOEGxRpt//MbPe9+y6bStdD1dvhf</vt:lpwstr>
  </property>
  <property fmtid="{D5CDD505-2E9C-101B-9397-08002B2CF9AE}" pid="7" name="_2015_ms_pID_7253432">
    <vt:lpwstr>vh8JrVRlGykAjW9c4iJ20CW5FErYF9QYTWoz
v8L6EGSY/Aq+3Qo3H+qr28hHcw4IT/QLcTSfXVlMYs+F9GAE1CWGAIKcIWphQTRlKUEB+KGC
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1464138331</vt:lpwstr>
  </property>
</Properties>
</file>