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</p:sldIdLst>
  <p:sldSz cx="9144000" cy="6858000" type="screen4x3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-690" y="-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288205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94705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431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9500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9322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523574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0734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1747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91129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56331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02777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496287-F5D7-44CE-974E-D7CCA8DFB5C5}" type="datetimeFigureOut">
              <a:rPr lang="en-US" smtClean="0"/>
              <a:t>5/25/2016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128021-285A-4003-B853-941FA36D157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61988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416175"/>
            <a:ext cx="7772400" cy="1470025"/>
          </a:xfrm>
        </p:spPr>
        <p:txBody>
          <a:bodyPr/>
          <a:lstStyle/>
          <a:p>
            <a:r>
              <a:rPr lang="en-US" dirty="0" smtClean="0"/>
              <a:t>WF on Selection of LBT Priority Class for UL Transmission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6400800" cy="1295400"/>
          </a:xfrm>
        </p:spPr>
        <p:txBody>
          <a:bodyPr/>
          <a:lstStyle/>
          <a:p>
            <a:r>
              <a:rPr lang="en-US" dirty="0" smtClean="0"/>
              <a:t>Ericsson, …</a:t>
            </a:r>
            <a:endParaRPr lang="en-US" dirty="0"/>
          </a:p>
        </p:txBody>
      </p:sp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304800" y="304800"/>
            <a:ext cx="85344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ko-KR" sz="2000" b="1" dirty="0">
                <a:latin typeface="Times New Roman" pitchFamily="18" charset="0"/>
                <a:cs typeface="Times New Roman" pitchFamily="18" charset="0"/>
              </a:rPr>
              <a:t>3GPP TSG RAN WG1 #85				        R1-1</a:t>
            </a:r>
            <a:r>
              <a:rPr lang="en-US" altLang="ko-KR" sz="2000" b="1" dirty="0" smtClean="0">
                <a:latin typeface="Times New Roman" pitchFamily="18" charset="0"/>
                <a:cs typeface="Times New Roman" pitchFamily="18" charset="0"/>
              </a:rPr>
              <a:t>65714</a:t>
            </a:r>
            <a:endParaRPr lang="en-US" altLang="zh-CN" sz="2000" b="1" dirty="0">
              <a:latin typeface="Times New Roman" pitchFamily="18" charset="0"/>
              <a:ea typeface="맑은 고딕" pitchFamily="50" charset="-127"/>
              <a:cs typeface="Times New Roman" pitchFamily="18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Nanjing, China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23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rd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– 27</a:t>
            </a:r>
            <a:r>
              <a:rPr lang="en-US" altLang="ko-KR" sz="2000" b="1" baseline="30000" dirty="0">
                <a:latin typeface="Times New Roman" pitchFamily="18" charset="0"/>
                <a:cs typeface="Times New Roman" pitchFamily="18" charset="0"/>
              </a:rPr>
              <a:t>th</a:t>
            </a:r>
            <a:r>
              <a:rPr lang="en-US" altLang="ko-KR" sz="2000" b="1" dirty="0">
                <a:latin typeface="Times New Roman" pitchFamily="18" charset="0"/>
                <a:cs typeface="Times New Roman" pitchFamily="18" charset="0"/>
              </a:rPr>
              <a:t>  May 2016</a:t>
            </a:r>
            <a:endParaRPr lang="en-GB" altLang="ko-KR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81000" y="1371600"/>
            <a:ext cx="274320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Agenda item: </a:t>
            </a:r>
            <a:r>
              <a:rPr lang="en-US" altLang="ko-KR" sz="1800" dirty="0" smtClean="0"/>
              <a:t>6.2.1.5</a:t>
            </a:r>
            <a:endParaRPr lang="en-US" altLang="ko-KR" sz="1800" dirty="0"/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ko-KR" sz="1800" dirty="0"/>
              <a:t>Document for decision</a:t>
            </a:r>
            <a:endParaRPr lang="ko-KR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93437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3300" dirty="0" smtClean="0"/>
              <a:t>The eNB </a:t>
            </a:r>
            <a:r>
              <a:rPr lang="en-US" sz="3300" dirty="0"/>
              <a:t>should consider </a:t>
            </a:r>
            <a:r>
              <a:rPr lang="en-US" sz="3300" dirty="0" smtClean="0"/>
              <a:t>the Buffer status report from UE for </a:t>
            </a:r>
            <a:r>
              <a:rPr lang="en-US" sz="3300" dirty="0"/>
              <a:t>selecting the associated U</a:t>
            </a:r>
            <a:r>
              <a:rPr lang="en-US" sz="3300" dirty="0" smtClean="0"/>
              <a:t>L LBT </a:t>
            </a:r>
            <a:r>
              <a:rPr lang="en-US" sz="3300" dirty="0"/>
              <a:t>priority class and allocating the associated UL resources </a:t>
            </a:r>
            <a:r>
              <a:rPr lang="en-GB" sz="3300" dirty="0"/>
              <a:t>as in </a:t>
            </a:r>
            <a:r>
              <a:rPr lang="en-US" sz="3300" dirty="0"/>
              <a:t>Rel-13. </a:t>
            </a:r>
          </a:p>
          <a:p>
            <a:r>
              <a:rPr lang="en-US" sz="3300" dirty="0"/>
              <a:t>T</a:t>
            </a:r>
            <a:r>
              <a:rPr lang="en-US" sz="3300" dirty="0" smtClean="0"/>
              <a:t>he LBT </a:t>
            </a:r>
            <a:r>
              <a:rPr lang="en-US" sz="3300" dirty="0"/>
              <a:t>priority </a:t>
            </a:r>
            <a:r>
              <a:rPr lang="en-US" sz="3300" dirty="0" smtClean="0"/>
              <a:t>class for Cat. 4 UL channel access is signaled </a:t>
            </a:r>
            <a:r>
              <a:rPr lang="en-US" sz="3300" dirty="0"/>
              <a:t>to the </a:t>
            </a:r>
            <a:r>
              <a:rPr lang="en-US" sz="3300" dirty="0" smtClean="0"/>
              <a:t>UE. </a:t>
            </a:r>
          </a:p>
          <a:p>
            <a:r>
              <a:rPr lang="en-US" sz="3300" dirty="0" smtClean="0"/>
              <a:t>The </a:t>
            </a:r>
            <a:r>
              <a:rPr lang="en-US" sz="3300" dirty="0"/>
              <a:t>used LBT priority class for DL channel </a:t>
            </a:r>
            <a:r>
              <a:rPr lang="en-US" sz="3300" dirty="0" smtClean="0"/>
              <a:t>access is signaled to the </a:t>
            </a:r>
            <a:r>
              <a:rPr lang="en-US" sz="3300" smtClean="0"/>
              <a:t>UE.</a:t>
            </a:r>
            <a:endParaRPr lang="en-US" sz="3300" dirty="0" smtClean="0"/>
          </a:p>
        </p:txBody>
      </p:sp>
    </p:spTree>
    <p:extLst>
      <p:ext uri="{BB962C8B-B14F-4D97-AF65-F5344CB8AC3E}">
        <p14:creationId xmlns:p14="http://schemas.microsoft.com/office/powerpoint/2010/main" val="35579804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512</TotalTime>
  <Words>87</Words>
  <Application>Microsoft Office PowerPoint</Application>
  <PresentationFormat>On-screen Show (4:3)</PresentationFormat>
  <Paragraphs>11</Paragraphs>
  <Slides>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WF on Selection of LBT Priority Class for UL Transmission </vt:lpstr>
      <vt:lpstr>Proposal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Sorour Falahati</dc:creator>
  <cp:lastModifiedBy>Sorour Falahati</cp:lastModifiedBy>
  <cp:revision>29</cp:revision>
  <dcterms:created xsi:type="dcterms:W3CDTF">2016-05-20T09:48:24Z</dcterms:created>
  <dcterms:modified xsi:type="dcterms:W3CDTF">2016-05-25T07:02:23Z</dcterms:modified>
</cp:coreProperties>
</file>