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63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10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0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50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3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585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1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63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08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9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43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B1818-E94D-40E8-A1E6-2E9CAF828E8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73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809750" y="2143126"/>
            <a:ext cx="84582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/>
              <a:t>WF on NPDCCH starting subframe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1"/>
            <a:ext cx="7086600" cy="2422525"/>
          </a:xfrm>
        </p:spPr>
        <p:txBody>
          <a:bodyPr/>
          <a:lstStyle/>
          <a:p>
            <a:r>
              <a:rPr lang="en-US" altLang="zh-CN" sz="2800" dirty="0" err="1" smtClean="0"/>
              <a:t>MediaTek</a:t>
            </a:r>
            <a:r>
              <a:rPr lang="en-US" altLang="zh-CN" sz="2800" dirty="0" smtClean="0"/>
              <a:t>, LGE, Huawei</a:t>
            </a:r>
            <a:r>
              <a:rPr lang="en-US" altLang="zh-CN" sz="2800" dirty="0"/>
              <a:t>, </a:t>
            </a:r>
            <a:r>
              <a:rPr lang="en-US" altLang="zh-CN" sz="2800" dirty="0" err="1"/>
              <a:t>HiSilicon</a:t>
            </a:r>
            <a:endParaRPr lang="en-US" altLang="zh-CN" sz="2800" dirty="0"/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10156333" y="21903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R1-165670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504561" y="206108"/>
            <a:ext cx="47820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meeting #84bis</a:t>
            </a:r>
          </a:p>
          <a:p>
            <a:pPr hangingPunct="0"/>
            <a:r>
              <a:rPr lang="en-US" altLang="zh-CN" sz="2400" dirty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91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i="1" dirty="0" smtClean="0"/>
                  <a:t>The formula for starting subframe of NPDCCH is updated as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type m:val="lin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mod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⌊"/>
                        <m:endChr m:val="⌋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Offset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i="1" dirty="0" smtClean="0"/>
                  <a:t>where</a:t>
                </a:r>
              </a:p>
              <a:p>
                <a:r>
                  <a:rPr lang="en-US" i="1" dirty="0" smtClean="0"/>
                  <a:t>α</a:t>
                </a:r>
                <a:r>
                  <a:rPr lang="en-US" i="1" baseline="-25000" dirty="0" smtClean="0"/>
                  <a:t>offset</a:t>
                </a:r>
                <a:r>
                  <a:rPr lang="en-US" i="1" dirty="0" smtClean="0"/>
                  <a:t> is signaled via RRC {</a:t>
                </a:r>
                <a:r>
                  <a:rPr lang="en-US" i="1" dirty="0"/>
                  <a:t>0, 1/8, </a:t>
                </a:r>
                <a:r>
                  <a:rPr lang="en-US" i="1" dirty="0" smtClean="0"/>
                  <a:t>1/4, 3/8} for both CSS and USS, </a:t>
                </a:r>
                <a:r>
                  <a:rPr lang="en-US" dirty="0" smtClean="0"/>
                  <a:t>i.e., </a:t>
                </a:r>
                <a:r>
                  <a:rPr lang="en-US" i="1" dirty="0" smtClean="0"/>
                  <a:t>α</a:t>
                </a:r>
                <a:r>
                  <a:rPr lang="en-US" i="1" baseline="-25000" dirty="0" smtClean="0"/>
                  <a:t>offset </a:t>
                </a:r>
                <a:r>
                  <a:rPr lang="en-US" i="1" dirty="0" smtClean="0"/>
                  <a:t>is an UE-specific parameter configured by RRC for USS and cell-specific and PRACH resource specific parameter for CSS for RAR/</a:t>
                </a:r>
                <a:r>
                  <a:rPr lang="en-US" i="1" dirty="0" err="1" smtClean="0"/>
                  <a:t>Msg</a:t>
                </a:r>
                <a:r>
                  <a:rPr lang="en-US" i="1" dirty="0" smtClean="0"/>
                  <a:t> 3 re-</a:t>
                </a:r>
                <a:r>
                  <a:rPr lang="en-US" i="1" dirty="0" err="1" smtClean="0"/>
                  <a:t>tx</a:t>
                </a:r>
                <a:r>
                  <a:rPr lang="en-US" i="1" dirty="0" smtClean="0"/>
                  <a:t>/</a:t>
                </a:r>
                <a:r>
                  <a:rPr lang="en-US" i="1" dirty="0" err="1" smtClean="0"/>
                  <a:t>Msg</a:t>
                </a:r>
                <a:r>
                  <a:rPr lang="en-US" i="1" dirty="0" smtClean="0"/>
                  <a:t> 4.</a:t>
                </a: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 r="-1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6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40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 Unicode MS</vt:lpstr>
      <vt:lpstr>ＭＳ Ｐゴシック</vt:lpstr>
      <vt:lpstr>宋体</vt:lpstr>
      <vt:lpstr>Arial</vt:lpstr>
      <vt:lpstr>Calibri</vt:lpstr>
      <vt:lpstr>Calibri Light</vt:lpstr>
      <vt:lpstr>Cambria Math</vt:lpstr>
      <vt:lpstr>Office Theme</vt:lpstr>
      <vt:lpstr>WF on NPDCCH starting subframe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Feifei Sun (孙霏菲)</dc:creator>
  <cp:lastModifiedBy>Feifei Sun (孙霏菲)</cp:lastModifiedBy>
  <cp:revision>9</cp:revision>
  <dcterms:created xsi:type="dcterms:W3CDTF">2016-05-24T02:04:53Z</dcterms:created>
  <dcterms:modified xsi:type="dcterms:W3CDTF">2016-05-24T09:04:45Z</dcterms:modified>
</cp:coreProperties>
</file>