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76" r:id="rId4"/>
    <p:sldId id="27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356" y="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85bis</a:t>
            </a:r>
            <a:r>
              <a:rPr lang="en-GB" sz="2400" b="1" dirty="0"/>
              <a:t>	</a:t>
            </a:r>
            <a:r>
              <a:rPr lang="en-GB" sz="2400" b="1" dirty="0" smtClean="0"/>
              <a:t>	</a:t>
            </a:r>
            <a:r>
              <a:rPr lang="en-GB" sz="2400" b="1" smtClean="0"/>
              <a:t>	</a:t>
            </a:r>
            <a:r>
              <a:rPr lang="en-GB" sz="2400" b="1" smtClean="0"/>
              <a:t>R1-165665</a:t>
            </a:r>
            <a:endParaRPr lang="en-US" sz="2400" dirty="0"/>
          </a:p>
          <a:p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198120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Definition of OFDM </a:t>
            </a:r>
            <a:r>
              <a:rPr lang="en-US" altLang="zh-CN" sz="4000" smtClean="0"/>
              <a:t>based waveform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320063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Spreadtrum, </a:t>
            </a:r>
            <a:r>
              <a:rPr lang="en-US" altLang="zh-CN" sz="2800" dirty="0" smtClean="0"/>
              <a:t>Orange, Sony, Cohere, NTU, </a:t>
            </a:r>
            <a:r>
              <a:rPr lang="en-US" altLang="zh-CN" sz="2800" smtClean="0"/>
              <a:t>[Qualcomm] …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Agreed in RAN-1 84bis:</a:t>
            </a:r>
          </a:p>
          <a:p>
            <a:pPr lvl="1"/>
            <a:r>
              <a:rPr lang="en-US" altLang="zh-CN" sz="2000" i="1" dirty="0"/>
              <a:t>Waveform is based on OFDM </a:t>
            </a:r>
            <a:endParaRPr lang="zh-CN" altLang="zh-CN" sz="2000" i="1" dirty="0"/>
          </a:p>
          <a:p>
            <a:pPr lvl="2"/>
            <a:r>
              <a:rPr lang="en-US" altLang="zh-CN" sz="2000" i="1" dirty="0"/>
              <a:t>Multiple numerologies are supported</a:t>
            </a:r>
            <a:endParaRPr lang="zh-CN" altLang="zh-CN" sz="2000" i="1" dirty="0"/>
          </a:p>
          <a:p>
            <a:pPr lvl="2"/>
            <a:r>
              <a:rPr lang="en-US" altLang="zh-CN" sz="2000" i="1" dirty="0"/>
              <a:t>Additional functionality on top of OFDM such as DFT-S-OFDM, and/or variants of DFT-S-OFDM, and/or filtering/windowing, and/or OTFS is further considered</a:t>
            </a:r>
            <a:endParaRPr lang="zh-CN" altLang="zh-CN" sz="2000" i="1" dirty="0"/>
          </a:p>
          <a:p>
            <a:pPr lvl="3"/>
            <a:r>
              <a:rPr lang="en-US" altLang="zh-CN" i="1" dirty="0"/>
              <a:t>Complementary non-OFDM based waveform is not precluded for some specific </a:t>
            </a:r>
            <a:r>
              <a:rPr lang="en-US" altLang="zh-CN" i="1" dirty="0" smtClean="0"/>
              <a:t>use cases </a:t>
            </a:r>
            <a:r>
              <a:rPr lang="en-US" altLang="zh-CN" i="1" dirty="0"/>
              <a:t>(e.g., mMTC use case)</a:t>
            </a:r>
            <a:endParaRPr lang="zh-CN" altLang="zh-CN" i="1" dirty="0"/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The definition of what is a OFDM-base waveform is not very clear yet</a:t>
            </a:r>
          </a:p>
          <a:p>
            <a:endParaRPr lang="en-US" altLang="zh-CN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64825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495799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Definition: An OFDM-based waveform is a waveform based on IDFT(IFFT) operation.  </a:t>
            </a:r>
          </a:p>
          <a:p>
            <a:pPr lvl="1"/>
            <a:r>
              <a:rPr lang="en-US" altLang="zh-CN" sz="2000" dirty="0" smtClean="0"/>
              <a:t>Includes at least CP-OFDM, </a:t>
            </a:r>
            <a:r>
              <a:rPr lang="en-US" altLang="zh-CN" sz="2000" dirty="0"/>
              <a:t>OFDM-WOLA, </a:t>
            </a:r>
            <a:r>
              <a:rPr lang="en-US" altLang="zh-CN" sz="2000" dirty="0" smtClean="0"/>
              <a:t>f-OFDM</a:t>
            </a:r>
            <a:r>
              <a:rPr lang="en-US" altLang="zh-CN" sz="2000" dirty="0"/>
              <a:t>,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FB-OFDM, </a:t>
            </a:r>
            <a:r>
              <a:rPr lang="en-US" altLang="zh-CN" sz="2000" dirty="0" smtClean="0"/>
              <a:t>UFMC, GFDM, W-OFDM, FBMC-OQAM, FC-OFDM,  UW DFT-S-OFDM, GI DFT-S-OFDM, DFT-S-OFDM, variants of DFT-S-OFDM, OTFS, etc.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602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981" y="2196353"/>
            <a:ext cx="7900987" cy="44278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3752" y="1258669"/>
            <a:ext cx="83954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400"/>
              </a:spcAft>
              <a:buSzPts val="900"/>
              <a:buFont typeface="Times New Roman" panose="02020603050405020304" pitchFamily="18" charset="0"/>
              <a:buAutoNum type="arabicPeriod"/>
              <a:tabLst>
                <a:tab pos="228600" algn="l"/>
              </a:tabLst>
            </a:pPr>
            <a:r>
              <a:rPr lang="en-US" altLang="zh-CN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“On </a:t>
            </a:r>
            <a:r>
              <a:rPr lang="en-US" altLang="zh-CN" u="sng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Waveform Design for 5G</a:t>
            </a:r>
            <a:r>
              <a:rPr lang="en-US" altLang="zh-CN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</a:rPr>
              <a:t>”</a:t>
            </a:r>
            <a:r>
              <a:rPr lang="en-US" altLang="zh-CN" dirty="0" smtClean="0">
                <a:latin typeface="Times New Roman" panose="02020603050405020304" pitchFamily="18" charset="0"/>
                <a:ea typeface="Malgun Gothic" panose="020B0503020000020004" pitchFamily="34" charset="-127"/>
              </a:rPr>
              <a:t>:</a:t>
            </a:r>
            <a:r>
              <a:rPr lang="en-US" altLang="zh-CN" dirty="0" smtClean="0">
                <a:solidFill>
                  <a:srgbClr val="1F497D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u="sng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https</a:t>
            </a:r>
            <a:r>
              <a:rPr lang="en-US" altLang="zh-CN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://</a:t>
            </a:r>
            <a:r>
              <a:rPr lang="en-US" altLang="zh-CN" u="sng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www.qualcomm.com/documents/5g-waveform-multiple-access-techniques</a:t>
            </a:r>
            <a:r>
              <a:rPr lang="en-US" altLang="zh-CN" dirty="0" smtClean="0">
                <a:latin typeface="Times New Roman" panose="02020603050405020304" pitchFamily="18" charset="0"/>
              </a:rPr>
              <a:t>, in R1-162199 (Qualcomm)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81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</TotalTime>
  <Words>166</Words>
  <Application>Microsoft Office PowerPoint</Application>
  <PresentationFormat>全屏显示(4:3)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Malgun Gothic</vt:lpstr>
      <vt:lpstr>ＭＳ Ｐゴシック</vt:lpstr>
      <vt:lpstr>宋体</vt:lpstr>
      <vt:lpstr>Arial</vt:lpstr>
      <vt:lpstr>Calibri</vt:lpstr>
      <vt:lpstr>Times New Roman</vt:lpstr>
      <vt:lpstr>Office Theme</vt:lpstr>
      <vt:lpstr>PowerPoint 演示文稿</vt:lpstr>
      <vt:lpstr>Background</vt:lpstr>
      <vt:lpstr>Proposal 1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Jinhui Chen(陈晋辉)</cp:lastModifiedBy>
  <cp:revision>186</cp:revision>
  <dcterms:created xsi:type="dcterms:W3CDTF">2016-03-24T01:14:08Z</dcterms:created>
  <dcterms:modified xsi:type="dcterms:W3CDTF">2016-05-24T07:41:52Z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2016-04-13 06:21:49Z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