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63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3970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NR forward compatibility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HiSilicon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#85	             			                           </a:t>
            </a:r>
            <a:r>
              <a:rPr lang="en-US" altLang="zh-CN" b="1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R1-165603</a:t>
            </a:r>
            <a:endParaRPr lang="en-US" altLang="ko-KR" b="1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Nanjing, China, May 23 - 28, 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7.1.1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2400" dirty="0" smtClean="0"/>
              <a:t>Phase 1 and later phases of NR should be designed with the following principles to ensure forward compatibility and compatibility of different features:</a:t>
            </a:r>
            <a:endParaRPr lang="zh-CN" altLang="zh-CN" dirty="0" smtClean="0"/>
          </a:p>
          <a:p>
            <a:pPr lvl="1"/>
            <a:r>
              <a:rPr lang="en-US" altLang="zh-CN" sz="2000" dirty="0" smtClean="0"/>
              <a:t>Strive for</a:t>
            </a:r>
            <a:endParaRPr lang="zh-CN" altLang="zh-CN" dirty="0" smtClean="0"/>
          </a:p>
          <a:p>
            <a:pPr lvl="2"/>
            <a:r>
              <a:rPr lang="en-US" altLang="zh-CN" sz="1800" dirty="0" smtClean="0"/>
              <a:t>Maximizing the amount of time and freq. resources that can be flexibly utilized or that can be left blanked without causing backward compatibility issues in the future </a:t>
            </a:r>
            <a:endParaRPr lang="zh-CN" altLang="zh-CN" sz="1800" dirty="0" smtClean="0"/>
          </a:p>
          <a:p>
            <a:pPr lvl="3"/>
            <a:r>
              <a:rPr lang="en-US" altLang="zh-CN" sz="1800" dirty="0" smtClean="0"/>
              <a:t>Blank resources can be used for future use</a:t>
            </a:r>
            <a:endParaRPr lang="zh-CN" altLang="zh-CN" sz="1800" dirty="0" smtClean="0"/>
          </a:p>
          <a:p>
            <a:pPr lvl="2"/>
            <a:r>
              <a:rPr lang="en-US" altLang="zh-CN" sz="1800" dirty="0" smtClean="0"/>
              <a:t>Minimizing transmission of always-on signals</a:t>
            </a:r>
            <a:endParaRPr lang="zh-CN" altLang="zh-CN" sz="1800" dirty="0" smtClean="0"/>
          </a:p>
          <a:p>
            <a:pPr lvl="2"/>
            <a:r>
              <a:rPr lang="en-US" altLang="zh-CN" sz="1800" dirty="0" smtClean="0"/>
              <a:t>Confining signals and channels for physical layer functionalities (signals, channels, signaling) within a configurable/allocable time/freq. resource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Forward compatibility of NR shall ensure smooth introduction of future services and features with no impact on the access of earlier services and UEs</a:t>
            </a:r>
          </a:p>
          <a:p>
            <a:pPr lvl="1"/>
            <a:r>
              <a:rPr lang="en-US" altLang="zh-CN" sz="2000" dirty="0" smtClean="0"/>
              <a:t>Multiplexing different numerologies within a same NR carrier is supported</a:t>
            </a:r>
          </a:p>
          <a:p>
            <a:pPr lvl="1"/>
            <a:r>
              <a:rPr lang="en-US" altLang="zh-CN" sz="2000" dirty="0" smtClean="0"/>
              <a:t>Reference signal for synchronization is not in a fixed frequency location within a carrier.</a:t>
            </a:r>
          </a:p>
          <a:p>
            <a:pPr lvl="1"/>
            <a:r>
              <a:rPr lang="en-US" altLang="zh-CN" sz="2000" dirty="0" smtClean="0"/>
              <a:t>Transmission of system information is not in a fixed frequency location within a carrier  </a:t>
            </a:r>
          </a:p>
          <a:p>
            <a:pPr lvl="1"/>
            <a:r>
              <a:rPr lang="en-GB" altLang="zh-CN" sz="2000" dirty="0" smtClean="0"/>
              <a:t>Avoid tying multiple parameters to a same parameter and rely more UE specific parameters as much as possible</a:t>
            </a:r>
          </a:p>
          <a:p>
            <a:pPr lvl="1"/>
            <a:r>
              <a:rPr lang="en-GB" altLang="zh-CN" sz="2000" dirty="0" smtClean="0"/>
              <a:t>Common design (e.g. waveform) shall be aimed for various link directions in NR, e.g. downlink, uplink, </a:t>
            </a:r>
            <a:r>
              <a:rPr lang="en-GB" altLang="zh-CN" sz="2000" dirty="0" err="1" smtClean="0"/>
              <a:t>sidelink</a:t>
            </a:r>
            <a:r>
              <a:rPr lang="en-GB" altLang="zh-CN" sz="2000" dirty="0" smtClean="0"/>
              <a:t>, backhaul link</a:t>
            </a:r>
          </a:p>
        </p:txBody>
      </p:sp>
    </p:spTree>
    <p:extLst>
      <p:ext uri="{BB962C8B-B14F-4D97-AF65-F5344CB8AC3E}">
        <p14:creationId xmlns="" xmlns:p14="http://schemas.microsoft.com/office/powerpoint/2010/main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218</Words>
  <Application>Microsoft Office PowerPoint</Application>
  <PresentationFormat>全屏显示(4:3)</PresentationFormat>
  <Paragraphs>21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NR forward compatibility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Zukang Shen</cp:lastModifiedBy>
  <cp:revision>47</cp:revision>
  <dcterms:created xsi:type="dcterms:W3CDTF">2016-04-08T01:45:47Z</dcterms:created>
  <dcterms:modified xsi:type="dcterms:W3CDTF">2016-05-24T01:04:14Z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(3)wGSQ9J1+CrCKY+p9ScP2yN0fZPmrnXJaNMC0zwwPAdJ/wKoe5lzVdY3QrkjJDzSQh/4QmW4a
RH0o6/V8ipON8DxwwZbR07X9KmWgNK3EDi60qJmWNEEUm07FBJGdNWTIht7ghLUxsAIVP6uV
vp/B/iYXXKtytFRJiM4WR/b0D3uQ4i4zZEN5OOfVFH/pVbmlvAWLF/uZlO5oat3ELA2gRd3j
u6yOJ/tfYxEY2NBB9h</vt:lpwstr>
  </property>
  <property fmtid="{D5CDD505-2E9C-101B-9397-08002B2CF9AE}" pid="3" name="_2015_ms_pID_7253431">
    <vt:lpwstr>cr43RmUsJaeipdB//ncbXiJIZKkOse+qUlUEnzedXzCD9r7ct+OQKT
cc+QWL1pgOSCcfEUdLA8DQ2FZOWwdarXJGIDRxuZlN9S97CQRWo581bUvzUfSRYjivI5Bq0B
v/3tp5EtAjwe1pVc9Sa/N+mn++i6ts7uSpLF/io2LYUGSOnwGzorQgvH3leJmEGrvFJr4G0M
/e7HYCcXpeK15y1QLBpz93FCylEqg6ybgG+L</vt:lpwstr>
  </property>
  <property fmtid="{D5CDD505-2E9C-101B-9397-08002B2CF9AE}" pid="4" name="_2015_ms_pID_7253432">
    <vt:lpwstr>AAkKmGztbxW9u7F+0v+IMQgNVu6fYqXSsvpv
ls4yjo/nwV1dAJ7p6Tk6biKLGka0KdSwkQ7uRxPJHLG1pUCe1yWx8vMzAvjz1S4iVl2U/Poc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1464051777</vt:lpwstr>
  </property>
</Properties>
</file>