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4" r:id="rId2"/>
    <p:sldId id="276" r:id="rId3"/>
    <p:sldId id="277" r:id="rId4"/>
    <p:sldId id="278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3529" autoAdjust="0"/>
  </p:normalViewPr>
  <p:slideViewPr>
    <p:cSldViewPr>
      <p:cViewPr>
        <p:scale>
          <a:sx n="66" d="100"/>
          <a:sy n="66" d="100"/>
        </p:scale>
        <p:origin x="-14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49F2A91E-71BC-4C9B-9619-A75181B88CC7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476EEF8A-7381-488F-875B-95FEF430B5C5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12F354A-27E6-4D4A-AC54-F12F7832DBDE}" type="slidenum">
              <a:rPr lang="ja-JP" altLang="en-US"/>
              <a:pPr/>
              <a:t>2</a:t>
            </a:fld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43D3E7-EF0F-4EBD-BF3F-6D60F100B921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3DDAB-CA67-4E15-89BE-71C7C0F1F8E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74731B-D4D4-465F-A522-2C92509061A6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0DCB3-EE7F-4F9C-8BCA-E56579212C6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7F0B8A-AD1F-47AD-BF3F-09E8D558FCE8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329DD-E712-4E5F-98AC-A309544181F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02C63C-301C-4F33-B2E3-12CFCEC63AB3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DB6E78-8B9A-4B67-B48A-31005E258C84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3DA7FE-796F-4A47-AB66-2DE177A953DF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A2EFF-E9D5-47EF-AB5F-11FE63FBB60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3DCBCE-37FF-4011-8C81-E7B80AA649BE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2C50A-A7C3-42E2-9080-067E7408A36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9F3320-8E09-4C00-A4FA-F5A91CF68923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3EFD5-27E4-4729-9725-366B0E5CDDC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3306FD-EE38-4219-A487-C0A971D63A1D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A9232A-BB3E-4CC0-BD85-5D25FAAC1B71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80A54C-A966-4F9E-A9B6-DB61A762C913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9FFA1-5AB0-490E-812F-0CE375A0BD27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2B2C63-FF19-4C56-95D0-82F28E37B3E5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8BAE1-0049-42D7-B4A1-28018451CF43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4E8B7B-D553-4FBF-9DB8-93C460961594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825577-142B-4265-BA22-37F04C38815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8FC68C89-78F2-4CED-86B5-6995F210F683}" type="datetimeFigureOut">
              <a:rPr lang="ja-JP" altLang="sv-SE"/>
              <a:pPr/>
              <a:t>2016/5/27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70013A1-EE9A-4BAC-B234-0F5CA8A1774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ja-JP" sz="4400">
                <a:latin typeface="Calibri" pitchFamily="34" charset="0"/>
              </a:rPr>
              <a:t>Way Forward on Ack/Nack feedback of DL HARQ for NR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sz="2400" dirty="0"/>
              <a:t>ZTE, ZTE </a:t>
            </a:r>
            <a:r>
              <a:rPr lang="en-US" altLang="ko-KR" sz="2400" dirty="0" smtClean="0"/>
              <a:t>Microelectronics, </a:t>
            </a:r>
            <a:r>
              <a:rPr lang="en-US" altLang="ko-KR" sz="2400" dirty="0" smtClean="0"/>
              <a:t>Ericsson, Qualcomm, NTT </a:t>
            </a:r>
            <a:r>
              <a:rPr lang="en-US" altLang="ko-KR" sz="2400" dirty="0" err="1" smtClean="0"/>
              <a:t>Docomo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R1-166012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714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>
                <a:latin typeface="Calibri" pitchFamily="34" charset="0"/>
              </a:rPr>
              <a:t>3GPP TSG RAN WG1 #85</a:t>
            </a:r>
          </a:p>
          <a:p>
            <a:pPr eaLnBrk="1" hangingPunct="1"/>
            <a:r>
              <a:rPr lang="en-US" altLang="ko-KR" sz="2400">
                <a:latin typeface="Calibri" pitchFamily="34" charset="0"/>
              </a:rPr>
              <a:t>Nanjing, China, 23</a:t>
            </a:r>
            <a:r>
              <a:rPr lang="en-US" altLang="ko-KR" sz="2400" baseline="30000">
                <a:latin typeface="Calibri" pitchFamily="34" charset="0"/>
              </a:rPr>
              <a:t>th</a:t>
            </a:r>
            <a:r>
              <a:rPr lang="en-US" altLang="ko-KR" sz="2400">
                <a:latin typeface="Calibri" pitchFamily="34" charset="0"/>
              </a:rPr>
              <a:t> – 27</a:t>
            </a:r>
            <a:r>
              <a:rPr lang="en-US" altLang="ko-KR" sz="2400" baseline="30000">
                <a:latin typeface="Calibri" pitchFamily="34" charset="0"/>
              </a:rPr>
              <a:t>th</a:t>
            </a:r>
            <a:r>
              <a:rPr lang="en-US" altLang="ko-KR" sz="2400">
                <a:latin typeface="Calibri" pitchFamily="34" charset="0"/>
              </a:rPr>
              <a:t> May 2016</a:t>
            </a:r>
            <a:endParaRPr lang="en-US" altLang="ja-JP" sz="2400">
              <a:latin typeface="Calibri" pitchFamily="34" charset="0"/>
            </a:endParaRPr>
          </a:p>
          <a:p>
            <a:pPr eaLnBrk="1" hangingPunct="1"/>
            <a:r>
              <a:rPr lang="en-US" altLang="ja-JP" sz="2400">
                <a:latin typeface="Calibri" pitchFamily="34" charset="0"/>
              </a:rPr>
              <a:t>Agenda item 7.1.4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내용 개체 틀 2"/>
          <p:cNvSpPr>
            <a:spLocks noGrp="1"/>
          </p:cNvSpPr>
          <p:nvPr>
            <p:ph idx="1"/>
          </p:nvPr>
        </p:nvSpPr>
        <p:spPr>
          <a:xfrm>
            <a:off x="395288" y="1052513"/>
            <a:ext cx="8137525" cy="5111750"/>
          </a:xfrm>
        </p:spPr>
        <p:txBody>
          <a:bodyPr/>
          <a:lstStyle/>
          <a:p>
            <a:r>
              <a:rPr lang="en-US" altLang="zh-CN" sz="2400" dirty="0" smtClean="0"/>
              <a:t>We have following agreements</a:t>
            </a:r>
          </a:p>
          <a:p>
            <a:pPr lvl="1"/>
            <a:r>
              <a:rPr lang="en-GB" altLang="zh-CN" sz="2000" dirty="0" smtClean="0"/>
              <a:t>A time interval X which can contain one or more of the following</a:t>
            </a:r>
            <a:endParaRPr lang="zh-CN" altLang="zh-CN" sz="2000" dirty="0" smtClean="0"/>
          </a:p>
          <a:p>
            <a:pPr lvl="2"/>
            <a:r>
              <a:rPr lang="en-GB" altLang="zh-CN" sz="1800" dirty="0" smtClean="0"/>
              <a:t>DL transmission part</a:t>
            </a:r>
            <a:endParaRPr lang="zh-CN" altLang="zh-CN" sz="1800" dirty="0" smtClean="0"/>
          </a:p>
          <a:p>
            <a:pPr lvl="2"/>
            <a:r>
              <a:rPr lang="en-GB" altLang="zh-CN" sz="1800" dirty="0" smtClean="0"/>
              <a:t>Guard</a:t>
            </a:r>
            <a:endParaRPr lang="zh-CN" altLang="zh-CN" sz="1800" dirty="0" smtClean="0"/>
          </a:p>
          <a:p>
            <a:pPr lvl="2"/>
            <a:r>
              <a:rPr lang="en-GB" altLang="zh-CN" sz="1800" dirty="0" smtClean="0"/>
              <a:t>UL transmission part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Following timing relationships are indicated to a UE dynamically and/or semi-statically</a:t>
            </a:r>
            <a:endParaRPr lang="zh-CN" altLang="zh-CN" sz="2000" dirty="0" smtClean="0"/>
          </a:p>
          <a:p>
            <a:pPr lvl="2"/>
            <a:r>
              <a:rPr lang="en-US" altLang="zh-CN" sz="1800" dirty="0" smtClean="0"/>
              <a:t>Timing relationship </a:t>
            </a:r>
            <a:r>
              <a:rPr lang="en-GB" altLang="zh-CN" sz="1800" dirty="0" smtClean="0"/>
              <a:t>between DL data reception and corresponding acknowledgement</a:t>
            </a:r>
            <a:endParaRPr lang="zh-CN" altLang="zh-CN" sz="1800" dirty="0" smtClean="0"/>
          </a:p>
          <a:p>
            <a:pPr lvl="2"/>
            <a:r>
              <a:rPr lang="en-US" altLang="zh-CN" sz="1800" dirty="0" smtClean="0"/>
              <a:t>Timing relationship </a:t>
            </a:r>
            <a:r>
              <a:rPr lang="en-GB" altLang="zh-CN" sz="1800" dirty="0" smtClean="0"/>
              <a:t>between UL assignment and corresponding UL data transmission</a:t>
            </a:r>
          </a:p>
          <a:p>
            <a:pPr lvl="2"/>
            <a:endParaRPr lang="zh-CN" altLang="zh-CN" sz="1800" dirty="0" smtClean="0"/>
          </a:p>
          <a:p>
            <a:endParaRPr lang="en-US" altLang="zh-CN" sz="2400" dirty="0" smtClean="0"/>
          </a:p>
        </p:txBody>
      </p:sp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smtClean="0"/>
              <a:t>Proposals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525962"/>
          </a:xfrm>
        </p:spPr>
        <p:txBody>
          <a:bodyPr/>
          <a:lstStyle/>
          <a:p>
            <a:pPr>
              <a:buNone/>
            </a:pPr>
            <a:endParaRPr lang="en-US" altLang="zh-CN" sz="2800" dirty="0" smtClean="0"/>
          </a:p>
          <a:p>
            <a:r>
              <a:rPr lang="en-US" altLang="zh-CN" sz="2800" dirty="0" smtClean="0"/>
              <a:t>Acknowledging DL transmissions during multiple time intervals should be possible using one UL time interval</a:t>
            </a:r>
            <a:endParaRPr lang="en-US" altLang="zh-CN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/>
              <a:t>A</a:t>
            </a:r>
            <a:r>
              <a:rPr lang="en-US" altLang="ja-JP" b="1" dirty="0" smtClean="0"/>
              <a:t>ppendix</a:t>
            </a:r>
            <a:endParaRPr lang="zh-CN" altLang="en-US" dirty="0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525962"/>
          </a:xfrm>
        </p:spPr>
        <p:txBody>
          <a:bodyPr/>
          <a:lstStyle/>
          <a:p>
            <a:r>
              <a:rPr lang="en-US" altLang="zh-CN" sz="2800" smtClean="0"/>
              <a:t>Illustration of Ack/Nack transmission in one UL transmission part </a:t>
            </a: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786058"/>
            <a:ext cx="6786562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12709</TotalTime>
  <Words>122</Words>
  <Application>Microsoft Office PowerPoint</Application>
  <PresentationFormat>On-screen Show (4:3)</PresentationFormat>
  <Paragraphs>21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Slide 1</vt:lpstr>
      <vt:lpstr>Slide 2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WF on HARQ operation for NR</dc:title>
  <dc:creator>ZTE</dc:creator>
  <cp:lastModifiedBy>Thorsten</cp:lastModifiedBy>
  <cp:revision>426</cp:revision>
  <dcterms:created xsi:type="dcterms:W3CDTF">2013-04-12T08:09:08Z</dcterms:created>
  <dcterms:modified xsi:type="dcterms:W3CDTF">2016-05-27T03:51:19Z</dcterms:modified>
</cp:coreProperties>
</file>