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01" autoAdjust="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remaining issues on SLS parameters for multiple access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CATT, Orange, NTT DOCOMO, VDF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R1-166006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77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For rural scenario: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Carrier frequency: 700MHz;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ISD: 1732m;</a:t>
            </a:r>
          </a:p>
          <a:p>
            <a:pPr lvl="1"/>
            <a:r>
              <a:rPr lang="en-US" altLang="zh-CN" dirty="0" smtClean="0"/>
              <a:t>BS antenna configuration: 2/4/8 ports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UE antenna configuration: 2Tx/1Tx port, 2Rx/4Rx ports;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Traffic model: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spectral efficiency: full buffer (NOTE)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For user experienced data rate: FTP model 1/3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UE density: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Full buffer: 10 UE per TRP, other values are not precluded;  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Traffic load (FTP)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50%, 80%, 25% (optional)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NOTE: full buffer evaluation is not used for technical scheme down selection.</a:t>
            </a:r>
            <a:endParaRPr lang="zh-CN" altLang="zh-CN" dirty="0" smtClean="0"/>
          </a:p>
          <a:p>
            <a:pPr marL="742950" lvl="2" indent="-342900"/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2400" dirty="0" smtClean="0"/>
              <a:t>For dense urban scenario:</a:t>
            </a:r>
            <a:endParaRPr lang="zh-CN" altLang="zh-CN" sz="2400" dirty="0" smtClean="0"/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Layout: Signal layer; Two layers not precluded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BS antenna configuration: 4 or more ports</a:t>
            </a:r>
            <a:endParaRPr lang="zh-CN" altLang="zh-CN" sz="2000" dirty="0" smtClean="0"/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UE antenna configuration: 2Tx/1Tx port, 2Rx/4Rx ports;</a:t>
            </a:r>
            <a:endParaRPr lang="zh-CN" altLang="zh-CN" sz="2000" dirty="0" smtClean="0"/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Traffic model:</a:t>
            </a:r>
            <a:endParaRPr lang="zh-CN" altLang="zh-CN" sz="2000" dirty="0" smtClean="0"/>
          </a:p>
          <a:p>
            <a:pPr lvl="2">
              <a:spcBef>
                <a:spcPts val="0"/>
              </a:spcBef>
            </a:pPr>
            <a:r>
              <a:rPr lang="en-US" altLang="zh-CN" sz="1800" dirty="0" smtClean="0"/>
              <a:t>For spectral efficiency: full buffer (NOTE)</a:t>
            </a:r>
            <a:endParaRPr lang="zh-CN" altLang="zh-CN" sz="1800" dirty="0" smtClean="0"/>
          </a:p>
          <a:p>
            <a:pPr lvl="2">
              <a:spcBef>
                <a:spcPts val="0"/>
              </a:spcBef>
            </a:pPr>
            <a:r>
              <a:rPr lang="en-GB" altLang="zh-CN" sz="1800" dirty="0" smtClean="0"/>
              <a:t>For user experienced data rate: FTP model 1/3 </a:t>
            </a:r>
            <a:endParaRPr lang="zh-CN" altLang="zh-CN" sz="1800" dirty="0" smtClean="0"/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UE density: </a:t>
            </a:r>
            <a:endParaRPr lang="zh-CN" altLang="zh-CN" sz="2000" dirty="0" smtClean="0"/>
          </a:p>
          <a:p>
            <a:pPr lvl="2">
              <a:spcBef>
                <a:spcPts val="0"/>
              </a:spcBef>
            </a:pPr>
            <a:r>
              <a:rPr lang="en-US" altLang="zh-CN" sz="1800" dirty="0" smtClean="0"/>
              <a:t>Full buffer: 10 UE per TRP, 20 or other values are not precluded;   </a:t>
            </a:r>
            <a:endParaRPr lang="zh-CN" altLang="zh-CN" sz="1800" dirty="0" smtClean="0"/>
          </a:p>
          <a:p>
            <a:pPr lvl="1">
              <a:spcBef>
                <a:spcPts val="0"/>
              </a:spcBef>
            </a:pPr>
            <a:r>
              <a:rPr lang="en-US" altLang="zh-CN" sz="2000" dirty="0" smtClean="0"/>
              <a:t>Traffic load (FTP)</a:t>
            </a:r>
            <a:endParaRPr lang="zh-CN" altLang="zh-CN" sz="2000" dirty="0" smtClean="0"/>
          </a:p>
          <a:p>
            <a:pPr lvl="2">
              <a:spcBef>
                <a:spcPts val="0"/>
              </a:spcBef>
            </a:pPr>
            <a:r>
              <a:rPr lang="en-US" altLang="zh-CN" sz="1800" dirty="0" smtClean="0"/>
              <a:t>50%, 80%, 25% (optional)</a:t>
            </a:r>
            <a:endParaRPr lang="zh-CN" altLang="zh-CN" sz="1800" dirty="0" smtClean="0"/>
          </a:p>
          <a:p>
            <a:pPr>
              <a:spcBef>
                <a:spcPts val="0"/>
              </a:spcBef>
              <a:buNone/>
            </a:pPr>
            <a:r>
              <a:rPr lang="en-US" altLang="zh-CN" sz="2200" dirty="0" smtClean="0"/>
              <a:t>NOTE: full buffer evaluation is not used for technical scheme down selection.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endParaRPr lang="en-US" altLang="zh-CN" sz="1400" dirty="0" smtClean="0"/>
          </a:p>
          <a:p>
            <a:pPr lvl="1"/>
            <a:endParaRPr lang="en-US" altLang="zh-CN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3750</TotalTime>
  <Words>235</Words>
  <Application>Microsoft Office PowerPoint</Application>
  <PresentationFormat>全屏显示(4:3)</PresentationFormat>
  <Paragraphs>40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remaining issues on SLS parameters for multiple access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519</cp:revision>
  <dcterms:created xsi:type="dcterms:W3CDTF">2015-02-09T15:32:33Z</dcterms:created>
  <dcterms:modified xsi:type="dcterms:W3CDTF">2016-05-27T03:26:13Z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(3)aNvRgtFKVWo29UW2fiKJNOXxu8822Li+08bAfAYmlrQN8++5J+QiX/eTi7mUVM1gIF5ZbiG3
rZVJFIizvREz8Gt//EWvx48z+6m1UBRvcI4w2nEYLQF7gIt4zvoMtQ/TP+uD9VBuGA1Gk+Vf
Twb05ThefAmxD355U/zqCTTgX64DjaG7uKyjF5FIG6mgZWZBYr7xA73M6Bm+6VeXNNBSxVo/
zJVSbSBIElkzfcE5PR</vt:lpwstr>
  </property>
  <property fmtid="{D5CDD505-2E9C-101B-9397-08002B2CF9AE}" pid="6" name="_2015_ms_pID_7253431">
    <vt:lpwstr>dVcackIBKFV4IVMxEX/cvYWh9qeYAjCfigXwCLHrjDp7ZUQ7RmsKa2
KrFIH4RK3GGK5BgKTdvOz5Og4/iLHxahMeM1wkw9w6aEcGUbtMNq0MBI/Yn2JJ3eiybo6tY+
9guKeaGmzDoRAJtXYjhGJWsSzaoR3cROrFBYS67JzFMprW3oe8OUBgCAtz3g3nhQqPN+rjZ0
fCbWtWPiwdnfnYryAtYpocx4uiUUxAYxD2vv</vt:lpwstr>
  </property>
  <property fmtid="{D5CDD505-2E9C-101B-9397-08002B2CF9AE}" pid="7" name="_2015_ms_pID_7253432">
    <vt:lpwstr>ER7d7JK3PLV4hoXl8AAg2KwlkxCL1/CfDDU9
QYy/D68SOswEgUpQmWDOIlBDYD1qQt4hIkdRCZTnHqLxM6nidoU=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1464319507</vt:lpwstr>
  </property>
</Properties>
</file>