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2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dirty="0" smtClean="0"/>
              <a:t>Ericsson, Nokia, Qualcomm, </a:t>
            </a:r>
            <a:r>
              <a:rPr lang="en-US" altLang="zh-CN" dirty="0" smtClean="0"/>
              <a:t>Samsung, </a:t>
            </a:r>
            <a:r>
              <a:rPr lang="en-US" altLang="zh-CN" dirty="0" smtClean="0"/>
              <a:t>ZTE, </a:t>
            </a:r>
            <a:r>
              <a:rPr lang="en-US" altLang="zh-CN" dirty="0" smtClean="0"/>
              <a:t>NTT </a:t>
            </a:r>
            <a:r>
              <a:rPr lang="en-US" altLang="zh-CN" dirty="0" smtClean="0"/>
              <a:t>DoCoMo, Huawei, </a:t>
            </a:r>
            <a:r>
              <a:rPr lang="en-US" altLang="zh-CN" dirty="0" err="1" smtClean="0"/>
              <a:t>Xinwei</a:t>
            </a:r>
            <a:r>
              <a:rPr lang="en-US" altLang="zh-CN" smtClean="0"/>
              <a:t>, CATT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165997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6278642"/>
          </a:xfrm>
        </p:spPr>
        <p:txBody>
          <a:bodyPr/>
          <a:lstStyle/>
          <a:p>
            <a:pPr marL="265113" lvl="1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/>
              <a:t>Study </a:t>
            </a:r>
            <a:r>
              <a:rPr lang="en-US" altLang="zh-CN" dirty="0"/>
              <a:t>beam (e.g. TRP </a:t>
            </a:r>
            <a:r>
              <a:rPr lang="en-US" altLang="zh-CN" dirty="0">
                <a:solidFill>
                  <a:srgbClr val="FF0000"/>
                </a:solidFill>
              </a:rPr>
              <a:t>beam(s)</a:t>
            </a:r>
            <a:r>
              <a:rPr lang="en-US" altLang="zh-CN" dirty="0"/>
              <a:t> and/or UE beam</a:t>
            </a:r>
            <a:r>
              <a:rPr lang="en-US" altLang="zh-CN" dirty="0">
                <a:solidFill>
                  <a:srgbClr val="FF0000"/>
                </a:solidFill>
              </a:rPr>
              <a:t>(s)</a:t>
            </a:r>
            <a:r>
              <a:rPr lang="en-US" altLang="zh-CN" dirty="0"/>
              <a:t>) </a:t>
            </a:r>
            <a:r>
              <a:rPr lang="en-US" altLang="zh-CN" dirty="0" smtClean="0"/>
              <a:t>management</a:t>
            </a:r>
            <a:r>
              <a:rPr lang="en-US" altLang="zh-CN" dirty="0" smtClean="0"/>
              <a:t> procedure (</a:t>
            </a:r>
            <a:r>
              <a:rPr lang="en-US" altLang="zh-CN" dirty="0" smtClean="0">
                <a:solidFill>
                  <a:srgbClr val="FF0000"/>
                </a:solidFill>
              </a:rPr>
              <a:t>e.g. beam determination and change procedure</a:t>
            </a:r>
            <a:r>
              <a:rPr lang="en-US" altLang="zh-CN" dirty="0" smtClean="0"/>
              <a:t>) </a:t>
            </a:r>
            <a:r>
              <a:rPr lang="en-US" altLang="zh-CN" dirty="0" smtClean="0">
                <a:solidFill>
                  <a:srgbClr val="FF0000"/>
                </a:solidFill>
              </a:rPr>
              <a:t>with/without prior acquired beam(s) information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FF0000"/>
                </a:solidFill>
              </a:rPr>
              <a:t>For both data </a:t>
            </a:r>
            <a:r>
              <a:rPr lang="en-US" altLang="zh-CN" dirty="0">
                <a:solidFill>
                  <a:srgbClr val="FF0000"/>
                </a:solidFill>
              </a:rPr>
              <a:t>and control </a:t>
            </a:r>
            <a:r>
              <a:rPr lang="en-US" altLang="zh-CN" dirty="0" smtClean="0">
                <a:solidFill>
                  <a:srgbClr val="FF0000"/>
                </a:solidFill>
              </a:rPr>
              <a:t>transmission/receptions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FF0000"/>
                </a:solidFill>
              </a:rPr>
              <a:t>The procedures may or may not be the same for data and control</a:t>
            </a:r>
            <a:endParaRPr lang="en-US" altLang="zh-CN" dirty="0">
              <a:solidFill>
                <a:srgbClr val="FF0000"/>
              </a:solidFill>
            </a:endParaRPr>
          </a:p>
          <a:p>
            <a:pPr lvl="2"/>
            <a:endParaRPr lang="en-US" altLang="zh-CN" dirty="0" smtClean="0"/>
          </a:p>
          <a:p>
            <a:r>
              <a:rPr lang="en-US" altLang="zh-CN" dirty="0" smtClean="0"/>
              <a:t>Companies </a:t>
            </a:r>
            <a:r>
              <a:rPr lang="en-US" altLang="zh-CN" dirty="0" smtClean="0"/>
              <a:t>should state the assumptions on UE </a:t>
            </a:r>
            <a:r>
              <a:rPr lang="en-US" altLang="zh-CN" dirty="0" err="1" smtClean="0"/>
              <a:t>beamforming</a:t>
            </a:r>
            <a:r>
              <a:rPr lang="en-US" altLang="zh-CN" dirty="0" smtClean="0">
                <a:solidFill>
                  <a:srgbClr val="FF0000"/>
                </a:solidFill>
              </a:rPr>
              <a:t>, if applied,</a:t>
            </a:r>
            <a:r>
              <a:rPr lang="en-US" altLang="zh-CN" dirty="0" smtClean="0"/>
              <a:t> </a:t>
            </a:r>
            <a:r>
              <a:rPr lang="en-US" altLang="zh-CN" dirty="0" smtClean="0"/>
              <a:t>for the agreed system </a:t>
            </a:r>
            <a:r>
              <a:rPr lang="en-US" altLang="zh-CN" dirty="0" smtClean="0"/>
              <a:t>aspects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E.g. how many UE beams </a:t>
            </a:r>
            <a:r>
              <a:rPr lang="en-US" altLang="zh-CN" dirty="0" smtClean="0">
                <a:solidFill>
                  <a:srgbClr val="FF0000"/>
                </a:solidFill>
              </a:rPr>
              <a:t>and</a:t>
            </a:r>
            <a:r>
              <a:rPr lang="en-US" altLang="zh-CN" dirty="0" smtClean="0"/>
              <a:t> UE beam </a:t>
            </a:r>
            <a:r>
              <a:rPr lang="en-US" altLang="zh-CN" dirty="0" smtClean="0"/>
              <a:t>patterns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Note: t</a:t>
            </a:r>
            <a:r>
              <a:rPr lang="en-US" altLang="zh-CN" dirty="0" smtClean="0"/>
              <a:t>he agreed system </a:t>
            </a:r>
            <a:r>
              <a:rPr lang="en-US" altLang="zh-CN" dirty="0"/>
              <a:t>aspects </a:t>
            </a:r>
            <a:r>
              <a:rPr lang="en-US" altLang="zh-CN" dirty="0" smtClean="0"/>
              <a:t>include </a:t>
            </a:r>
            <a:r>
              <a:rPr lang="en-US" altLang="zh-CN" dirty="0" smtClean="0"/>
              <a:t>the following:</a:t>
            </a:r>
          </a:p>
          <a:p>
            <a:pPr lvl="2"/>
            <a:r>
              <a:rPr lang="en-US" altLang="zh-CN" dirty="0"/>
              <a:t>Initial-access signals (synchronization signals and random access channels)</a:t>
            </a:r>
            <a:endParaRPr lang="zh-CN" altLang="zh-CN" dirty="0"/>
          </a:p>
          <a:p>
            <a:pPr lvl="2"/>
            <a:r>
              <a:rPr lang="en-US" altLang="zh-CN" dirty="0"/>
              <a:t>System-information delivery </a:t>
            </a:r>
            <a:endParaRPr lang="zh-CN" altLang="zh-CN" dirty="0"/>
          </a:p>
          <a:p>
            <a:pPr lvl="2"/>
            <a:r>
              <a:rPr lang="en-US" altLang="zh-CN" dirty="0"/>
              <a:t>RRM measurement/feedback</a:t>
            </a:r>
            <a:endParaRPr lang="zh-CN" altLang="zh-CN" dirty="0"/>
          </a:p>
          <a:p>
            <a:pPr lvl="2"/>
            <a:r>
              <a:rPr lang="en-US" altLang="zh-CN" dirty="0"/>
              <a:t>L1 control channel</a:t>
            </a:r>
            <a:endParaRPr lang="zh-CN" altLang="zh-CN" dirty="0"/>
          </a:p>
          <a:p>
            <a:pPr lvl="2"/>
            <a:r>
              <a:rPr lang="en-US" altLang="zh-CN" dirty="0"/>
              <a:t>Others are FFS</a:t>
            </a:r>
            <a:endParaRPr lang="zh-CN" altLang="zh-CN" dirty="0"/>
          </a:p>
          <a:p>
            <a:pPr lvl="1"/>
            <a:endParaRPr lang="en-US" altLang="zh-CN" dirty="0" smtClean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428529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10907</TotalTime>
  <Words>150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beam management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1114</cp:revision>
  <cp:lastPrinted>2016-02-02T02:05:25Z</cp:lastPrinted>
  <dcterms:created xsi:type="dcterms:W3CDTF">2008-05-20T02:15:22Z</dcterms:created>
  <dcterms:modified xsi:type="dcterms:W3CDTF">2016-05-27T03:08:24Z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1a832e0e-b0af-4edc-abb8-c0ca8e676eb4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2016-05-27 03:08:24Z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