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A2513-96B6-42E2-80C1-1404204589B1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3EE75-396A-43DA-B4DC-26250F502F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776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828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29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800" dirty="0" smtClean="0"/>
              <a:t>3GPP TSG RAN WG1 Meeting #85	                  R1- </a:t>
            </a:r>
            <a:r>
              <a:rPr lang="en-US" altLang="zh-CN" sz="2800" dirty="0" smtClean="0"/>
              <a:t>165949</a:t>
            </a:r>
            <a:r>
              <a:rPr lang="zh-CN" altLang="zh-CN" sz="2800" dirty="0" smtClean="0"/>
              <a:t/>
            </a:r>
            <a:br>
              <a:rPr lang="zh-CN" altLang="zh-CN" sz="2800" dirty="0" smtClean="0"/>
            </a:br>
            <a:r>
              <a:rPr lang="en-GB" altLang="zh-CN" sz="2800" dirty="0" smtClean="0"/>
              <a:t> </a:t>
            </a:r>
            <a:r>
              <a:rPr lang="en-GB" altLang="zh-CN" sz="2800" dirty="0" err="1" smtClean="0"/>
              <a:t>Nanjing</a:t>
            </a:r>
            <a:r>
              <a:rPr lang="en-GB" altLang="zh-CN" sz="2800" dirty="0" smtClean="0"/>
              <a:t>, China 23</a:t>
            </a:r>
            <a:r>
              <a:rPr lang="en-GB" altLang="zh-CN" sz="2800" baseline="30000" dirty="0" smtClean="0"/>
              <a:t>rd</a:t>
            </a:r>
            <a:r>
              <a:rPr lang="en-GB" altLang="zh-CN" sz="2800" dirty="0" smtClean="0"/>
              <a:t> - 27</a:t>
            </a:r>
            <a:r>
              <a:rPr lang="en-GB" altLang="zh-CN" sz="2800" baseline="30000" dirty="0" smtClean="0"/>
              <a:t>th</a:t>
            </a:r>
            <a:r>
              <a:rPr lang="en-GB" altLang="zh-CN" sz="2800" dirty="0" smtClean="0"/>
              <a:t> May 2016 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kumimoji="1" lang="en-US" altLang="ja-JP" sz="2800" dirty="0" smtClean="0">
                <a:latin typeface="Calibri" pitchFamily="34" charset="0"/>
                <a:ea typeface="MS PGothic" pitchFamily="34" charset="-128"/>
              </a:rPr>
              <a:t>Agenda item 6.1.6</a:t>
            </a:r>
            <a:endParaRPr lang="zh-CN" altLang="en-US" sz="2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NPUSCH format 2 Phase Rotation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31640" y="4581128"/>
            <a:ext cx="6946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3200" dirty="0" smtClean="0">
                <a:ea typeface="MS PGothic" pitchFamily="34" charset="-128"/>
              </a:rPr>
              <a:t>ZTE, </a:t>
            </a:r>
            <a:endParaRPr lang="en-US" altLang="ja-JP" sz="3200" dirty="0">
              <a:solidFill>
                <a:schemeClr val="bg1">
                  <a:lumMod val="75000"/>
                </a:schemeClr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322" y="1451917"/>
            <a:ext cx="8640960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The reference signal sequence for NPUSCH format 2 is given by</a:t>
            </a:r>
            <a:endParaRPr lang="en-US" altLang="zh-CN" sz="2400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sz="1800" dirty="0"/>
              <a:t> </a:t>
            </a:r>
            <a:r>
              <a:rPr lang="en-US" altLang="zh-CN" sz="1800" dirty="0" smtClean="0"/>
              <a:t>                      is defined as </a:t>
            </a:r>
          </a:p>
          <a:p>
            <a:pPr>
              <a:buNone/>
            </a:pPr>
            <a:endParaRPr lang="en-US" altLang="zh-CN" sz="1800" dirty="0"/>
          </a:p>
          <a:p>
            <a:pPr>
              <a:buNone/>
            </a:pPr>
            <a:endParaRPr lang="en-US" altLang="zh-CN" sz="1800" dirty="0" smtClean="0"/>
          </a:p>
          <a:p>
            <a:pPr>
              <a:buNone/>
            </a:pPr>
            <a:endParaRPr lang="en-US" altLang="zh-CN" sz="1800" dirty="0"/>
          </a:p>
          <a:p>
            <a:pPr>
              <a:buNone/>
            </a:pPr>
            <a:endParaRPr lang="en-US" altLang="zh-CN" sz="1800" dirty="0" smtClean="0"/>
          </a:p>
          <a:p>
            <a:pPr>
              <a:buNone/>
            </a:pPr>
            <a:endParaRPr lang="en-US" altLang="zh-CN" sz="1800" dirty="0" smtClean="0"/>
          </a:p>
          <a:p>
            <a:pPr>
              <a:buNone/>
            </a:pPr>
            <a:endParaRPr lang="en-US" altLang="zh-CN" sz="1800" dirty="0"/>
          </a:p>
          <a:p>
            <a:pPr>
              <a:buNone/>
            </a:pPr>
            <a:r>
              <a:rPr lang="en-US" altLang="zh-CN" sz="1800" dirty="0" smtClean="0"/>
              <a:t> Therefore the reference signal after OCC is no longer BPSK signal, corresponding the phase transmission requirement  cannot be satisfied.</a:t>
            </a:r>
          </a:p>
          <a:p>
            <a:pPr>
              <a:buNone/>
            </a:pPr>
            <a:r>
              <a:rPr lang="en-US" altLang="zh-CN" sz="1800" dirty="0"/>
              <a:t> </a:t>
            </a:r>
            <a:endParaRPr lang="zh-CN" altLang="zh-CN" sz="1800" dirty="0" smtClean="0"/>
          </a:p>
          <a:p>
            <a:pPr lvl="2">
              <a:buNone/>
            </a:pPr>
            <a:endParaRPr lang="en-US" altLang="zh-CN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2198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912499"/>
              </p:ext>
            </p:extLst>
          </p:nvPr>
        </p:nvGraphicFramePr>
        <p:xfrm>
          <a:off x="2411760" y="2132856"/>
          <a:ext cx="2750706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Equation" r:id="rId4" imgW="1816100" imgH="190500" progId="Equation.DSMT4">
                  <p:embed/>
                </p:oleObj>
              </mc:Choice>
              <mc:Fallback>
                <p:oleObj name="Equation" r:id="rId4" imgW="1816100" imgH="1905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2132856"/>
                        <a:ext cx="2750706" cy="2880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71600" y="249289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8587224"/>
              </p:ext>
            </p:extLst>
          </p:nvPr>
        </p:nvGraphicFramePr>
        <p:xfrm>
          <a:off x="971600" y="2492896"/>
          <a:ext cx="504056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Equation" r:id="rId6" imgW="330057" imgH="190417" progId="Equation.DSMT4">
                  <p:embed/>
                </p:oleObj>
              </mc:Choice>
              <mc:Fallback>
                <p:oleObj name="Equation" r:id="rId6" imgW="330057" imgH="190417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2492896"/>
                        <a:ext cx="504056" cy="2880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3808" y="2479056"/>
            <a:ext cx="506730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51917"/>
            <a:ext cx="8640960" cy="4785395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altLang="zh-CN" sz="2400" dirty="0" smtClean="0"/>
              <a:t>Capture the following in the chairman’s note:</a:t>
            </a:r>
          </a:p>
          <a:p>
            <a:pPr hangingPunct="0"/>
            <a:r>
              <a:rPr lang="en-US" sz="2800" dirty="0" smtClean="0"/>
              <a:t>For single-tone modulation, the waveform phase transition requirement agreed in previous meeting does not apply for </a:t>
            </a:r>
            <a:r>
              <a:rPr lang="en-US" sz="2800" dirty="0" smtClean="0"/>
              <a:t>NPUSCH format 2.</a:t>
            </a:r>
            <a:endParaRPr lang="zh-CN" altLang="zh-CN" sz="2800" dirty="0" smtClean="0"/>
          </a:p>
          <a:p>
            <a:pPr hangingPunct="0"/>
            <a:endParaRPr lang="en-GB" altLang="zh-CN" sz="2800" dirty="0" smtClean="0"/>
          </a:p>
          <a:p>
            <a:pPr hangingPunct="0"/>
            <a:endParaRPr lang="zh-CN" altLang="zh-CN" sz="2800" dirty="0" smtClean="0"/>
          </a:p>
          <a:p>
            <a:pPr lvl="2"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2528</TotalTime>
  <Words>87</Words>
  <Application>Microsoft Office PowerPoint</Application>
  <PresentationFormat>全屏显示(4:3)</PresentationFormat>
  <Paragraphs>21</Paragraphs>
  <Slides>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MS PGothic</vt:lpstr>
      <vt:lpstr>宋体</vt:lpstr>
      <vt:lpstr>Arial</vt:lpstr>
      <vt:lpstr>Calibri</vt:lpstr>
      <vt:lpstr>Office 主题</vt:lpstr>
      <vt:lpstr>Equation</vt:lpstr>
      <vt:lpstr>3GPP TSG RAN WG1 Meeting #85                   R1- 165949  Nanjing, China 23rd - 27th May 2016  Agenda item 6.1.6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Meeting #82bis                    R1- 15xxxx Malmo, Sweden, October 5-9, 2015</dc:title>
  <dc:creator>Yi Wang(Eason)</dc:creator>
  <cp:lastModifiedBy>Shupeng Li</cp:lastModifiedBy>
  <cp:revision>144</cp:revision>
  <dcterms:created xsi:type="dcterms:W3CDTF">2015-10-05T07:06:17Z</dcterms:created>
  <dcterms:modified xsi:type="dcterms:W3CDTF">2016-05-26T11:23:08Z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1444205836</vt:lpwstr>
  </property>
</Properties>
</file>