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0" autoAdjust="0"/>
    <p:restoredTop sz="98883" autoAdjust="0"/>
  </p:normalViewPr>
  <p:slideViewPr>
    <p:cSldViewPr>
      <p:cViewPr varScale="1">
        <p:scale>
          <a:sx n="93" d="100"/>
          <a:sy n="93" d="100"/>
        </p:scale>
        <p:origin x="-114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43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433637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evaluation assumptions for </a:t>
            </a:r>
            <a:r>
              <a:rPr lang="en-US" dirty="0" err="1" smtClean="0"/>
              <a:t>eMBB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LG Electronics,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969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R1-165930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China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7.1.2</a:t>
            </a:r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066162" cy="70037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8077200" cy="4648200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Evaluation of MA(Multiple Access) for </a:t>
            </a:r>
            <a:r>
              <a:rPr lang="en-US" dirty="0" err="1" smtClean="0"/>
              <a:t>eMBB</a:t>
            </a:r>
            <a:r>
              <a:rPr lang="en-US" dirty="0" smtClean="0"/>
              <a:t> should consider MIMO aspects</a:t>
            </a:r>
          </a:p>
          <a:p>
            <a:pPr lvl="1" algn="just"/>
            <a:r>
              <a:rPr lang="en-US" dirty="0" smtClean="0"/>
              <a:t>General SLS evaluation assumptions are used for </a:t>
            </a:r>
            <a:r>
              <a:rPr lang="en-US" dirty="0" err="1" smtClean="0"/>
              <a:t>eMBB</a:t>
            </a:r>
            <a:r>
              <a:rPr lang="en-US" dirty="0" smtClean="0"/>
              <a:t> MA SLS assumption </a:t>
            </a:r>
          </a:p>
          <a:p>
            <a:pPr lvl="1" algn="just"/>
            <a:endParaRPr lang="en-US" dirty="0" smtClean="0"/>
          </a:p>
          <a:p>
            <a:pPr lvl="1" algn="just"/>
            <a:endParaRPr lang="en-US" dirty="0"/>
          </a:p>
          <a:p>
            <a:pPr lvl="1" algn="just"/>
            <a:endParaRPr lang="en-US" dirty="0" smtClean="0"/>
          </a:p>
          <a:p>
            <a:pPr lvl="1" algn="just"/>
            <a:endParaRPr lang="en-US" dirty="0" smtClean="0"/>
          </a:p>
          <a:p>
            <a:pPr lvl="1" algn="just"/>
            <a:endParaRPr lang="en-US" dirty="0" smtClean="0"/>
          </a:p>
          <a:p>
            <a:pPr lvl="1" algn="just"/>
            <a:endParaRPr lang="en-GB" sz="2200" dirty="0"/>
          </a:p>
          <a:p>
            <a:pPr marL="457200" lvl="1" indent="0" algn="just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73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6458</TotalTime>
  <Words>44</Words>
  <Application>Microsoft Office PowerPoint</Application>
  <PresentationFormat>화면 슬라이드 쇼(4:3)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evaluation assumptions for eMBB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implicit dependencies</dc:title>
  <dc:creator>Paul.Marinier@InterDigital.com</dc:creator>
  <cp:lastModifiedBy>Eunsun Kim</cp:lastModifiedBy>
  <cp:revision>174</cp:revision>
  <dcterms:created xsi:type="dcterms:W3CDTF">2006-08-16T00:00:00Z</dcterms:created>
  <dcterms:modified xsi:type="dcterms:W3CDTF">2016-05-26T09:59:02Z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1460447092</vt:lpwstr>
  </property>
</Properties>
</file>