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91" r:id="rId4"/>
    <p:sldId id="29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1"/>
  </p:normalViewPr>
  <p:slideViewPr>
    <p:cSldViewPr>
      <p:cViewPr varScale="1">
        <p:scale>
          <a:sx n="86" d="100"/>
          <a:sy n="86" d="100"/>
        </p:scale>
        <p:origin x="1768" y="20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728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	R1-165917</a:t>
            </a:r>
            <a:endParaRPr lang="en-US" sz="2400" dirty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19812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Way forward on High Speed Link Level evaluation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320063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Cohere, AT&amp;T, CMCC</a:t>
            </a:r>
            <a:r>
              <a:rPr lang="en-US" altLang="zh-CN" sz="2800" dirty="0"/>
              <a:t>, Deutsche </a:t>
            </a:r>
            <a:r>
              <a:rPr lang="en-US" altLang="zh-CN" sz="2800" dirty="0" smtClean="0"/>
              <a:t>Telekom, InterDigital, Orange, Spreadtrum, Telefonica, Telstra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530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It has been agreed that link level evaluation is needed for the high speed train scenario (R1-165576)</a:t>
            </a:r>
          </a:p>
          <a:p>
            <a:r>
              <a:rPr lang="en-US" altLang="zh-CN" sz="2400" dirty="0" smtClean="0"/>
              <a:t>Highway and V2X scenarios also require high speed to be studied</a:t>
            </a:r>
          </a:p>
          <a:p>
            <a:r>
              <a:rPr lang="en-US" altLang="zh-CN" sz="2400" dirty="0" smtClean="0"/>
              <a:t>Waveform candidates should be evaluated in one or more high speed scenarios</a:t>
            </a:r>
          </a:p>
          <a:p>
            <a:endParaRPr lang="en-GB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6482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NR waveform evaluation should include performance assessment in high speed scenarios</a:t>
            </a:r>
          </a:p>
          <a:p>
            <a:pPr lvl="1"/>
            <a:r>
              <a:rPr lang="en-US" dirty="0" smtClean="0"/>
              <a:t>Compute user spectral efficiency per definition in R1-163897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511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Proposal: LLS evaluation assumptions for high speed</a:t>
            </a:r>
            <a:endParaRPr lang="en-US" sz="24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70745"/>
              </p:ext>
            </p:extLst>
          </p:nvPr>
        </p:nvGraphicFramePr>
        <p:xfrm>
          <a:off x="457200" y="772160"/>
          <a:ext cx="8229600" cy="5933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5943600"/>
              </a:tblGrid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Assumptions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Value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Carrier frequency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 GHz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Duplex</a:t>
                      </a:r>
                      <a:r>
                        <a:rPr lang="en-US" sz="1600" baseline="0" dirty="0" smtClean="0"/>
                        <a:t> Mode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FDD/TDD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System BW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 MHz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Allocated BW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4,</a:t>
                      </a:r>
                      <a:r>
                        <a:rPr lang="en-US" sz="1600" baseline="0" dirty="0" smtClean="0"/>
                        <a:t> 50 PRBs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Antenna configuration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1x1, 2x2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Spatial precoding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Open loop [Companies should describe precoding scheme] 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MCS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QPSK R=1/2,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16QAM R=1/2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Performance metric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Spectral efficiency (bps/Hz)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Mobility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500 km/h</a:t>
                      </a:r>
                      <a:endParaRPr lang="en-US" sz="1600" dirty="0"/>
                    </a:p>
                  </a:txBody>
                  <a:tcPr/>
                </a:tc>
              </a:tr>
              <a:tr h="63632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Numerology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Companies should</a:t>
                      </a:r>
                      <a:r>
                        <a:rPr lang="en-US" sz="1600" baseline="0" dirty="0" smtClean="0"/>
                        <a:t> describe selected numerology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Control overhead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None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Channel Estimation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Realistic (describe pilot arrangement)</a:t>
                      </a:r>
                      <a:endParaRPr lang="en-US" sz="1600" dirty="0"/>
                    </a:p>
                  </a:txBody>
                  <a:tcPr/>
                </a:tc>
              </a:tr>
              <a:tr h="40747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Channel Model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TDL-C, ITU Rural Macro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971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5451</TotalTime>
  <Words>180</Words>
  <Application>Microsoft Macintosh PowerPoint</Application>
  <PresentationFormat>On-screen Show (4:3)</PresentationFormat>
  <Paragraphs>48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ＭＳ Ｐゴシック</vt:lpstr>
      <vt:lpstr>宋体</vt:lpstr>
      <vt:lpstr>Arial</vt:lpstr>
      <vt:lpstr>Office Theme</vt:lpstr>
      <vt:lpstr>PowerPoint Presentation</vt:lpstr>
      <vt:lpstr>Motivation</vt:lpstr>
      <vt:lpstr>Proposal</vt:lpstr>
      <vt:lpstr>Proposal: LLS evaluation assumptions for high speed</vt:lpstr>
    </vt:vector>
  </TitlesOfParts>
  <Manager/>
  <Company/>
  <LinksUpToDate>false</LinksUpToDate>
  <SharedDoc>false</SharedDoc>
  <HyperlinkBase/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Proposal</dc:title>
  <dc:subject/>
  <dc:creator/>
  <cp:keywords/>
  <dc:description/>
  <cp:lastModifiedBy>Tony Ekpenyong</cp:lastModifiedBy>
  <cp:revision>432</cp:revision>
  <dcterms:created xsi:type="dcterms:W3CDTF">2016-03-24T01:14:08Z</dcterms:created>
  <dcterms:modified xsi:type="dcterms:W3CDTF">2016-05-26T08:22:59Z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2016-04-13 06:21:49Z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