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745" r:id="rId1"/>
    <p:sldMasterId id="2147483726" r:id="rId2"/>
    <p:sldMasterId id="2147483707" r:id="rId3"/>
    <p:sldMasterId id="2147483688" r:id="rId4"/>
    <p:sldMasterId id="2147483771" r:id="rId5"/>
  </p:sldMasterIdLst>
  <p:notesMasterIdLst>
    <p:notesMasterId r:id="rId9"/>
  </p:notesMasterIdLst>
  <p:handoutMasterIdLst>
    <p:handoutMasterId r:id="rId10"/>
  </p:handoutMasterIdLst>
  <p:sldIdLst>
    <p:sldId id="647" r:id="rId6"/>
    <p:sldId id="645" r:id="rId7"/>
    <p:sldId id="646" r:id="rId8"/>
  </p:sldIdLst>
  <p:sldSz cx="9144000" cy="5143500" type="screen16x9"/>
  <p:notesSz cx="6794500" cy="9931400"/>
  <p:defaultTextStyle>
    <a:defPPr>
      <a:defRPr lang="ja-JP"/>
    </a:defPPr>
    <a:lvl1pPr marL="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1pPr>
    <a:lvl2pPr marL="40817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2pPr>
    <a:lvl3pPr marL="81634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3pPr>
    <a:lvl4pPr marL="122451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4pPr>
    <a:lvl5pPr marL="163268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5pPr>
    <a:lvl6pPr marL="204085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244902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285719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3265360" algn="l" defTabSz="81634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26">
          <p15:clr>
            <a:srgbClr val="A4A3A4"/>
          </p15:clr>
        </p15:guide>
        <p15:guide id="2" orient="horz" pos="169">
          <p15:clr>
            <a:srgbClr val="A4A3A4"/>
          </p15:clr>
        </p15:guide>
        <p15:guide id="3" orient="horz" pos="426">
          <p15:clr>
            <a:srgbClr val="A4A3A4"/>
          </p15:clr>
        </p15:guide>
        <p15:guide id="4" orient="horz" pos="2946">
          <p15:clr>
            <a:srgbClr val="A4A3A4"/>
          </p15:clr>
        </p15:guide>
        <p15:guide id="5" orient="horz" pos="531">
          <p15:clr>
            <a:srgbClr val="A4A3A4"/>
          </p15:clr>
        </p15:guide>
        <p15:guide id="6" orient="horz" pos="1620">
          <p15:clr>
            <a:srgbClr val="A4A3A4"/>
          </p15:clr>
        </p15:guide>
        <p15:guide id="7" pos="2880">
          <p15:clr>
            <a:srgbClr val="A4A3A4"/>
          </p15:clr>
        </p15:guide>
        <p15:guide id="8" pos="204">
          <p15:clr>
            <a:srgbClr val="A4A3A4"/>
          </p15:clr>
        </p15:guide>
        <p15:guide id="9" pos="331">
          <p15:clr>
            <a:srgbClr val="A4A3A4"/>
          </p15:clr>
        </p15:guide>
        <p15:guide id="10" pos="5420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  <p:cmAuthor id="1" name="Hu, Bingshan" initials="H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646464"/>
    <a:srgbClr val="C8C8C8"/>
    <a:srgbClr val="003366"/>
    <a:srgbClr val="717171"/>
    <a:srgbClr val="B2B2B2"/>
    <a:srgbClr val="B3B3B3"/>
    <a:srgbClr val="B1B1B1"/>
    <a:srgbClr val="B0B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7" autoAdjust="0"/>
    <p:restoredTop sz="93911" autoAdjust="0"/>
  </p:normalViewPr>
  <p:slideViewPr>
    <p:cSldViewPr snapToGrid="0" snapToObjects="1">
      <p:cViewPr varScale="1">
        <p:scale>
          <a:sx n="89" d="100"/>
          <a:sy n="89" d="100"/>
        </p:scale>
        <p:origin x="-840" y="-90"/>
      </p:cViewPr>
      <p:guideLst>
        <p:guide orient="horz" pos="3026"/>
        <p:guide orient="horz" pos="169"/>
        <p:guide orient="horz" pos="426"/>
        <p:guide orient="horz" pos="2946"/>
        <p:guide orient="horz" pos="531"/>
        <p:guide orient="horz" pos="1620"/>
        <p:guide pos="2880"/>
        <p:guide pos="204"/>
        <p:guide pos="331"/>
        <p:guide pos="5420"/>
        <p:guide pos="5556"/>
      </p:guideLst>
    </p:cSldViewPr>
  </p:slideViewPr>
  <p:outlineViewPr>
    <p:cViewPr>
      <p:scale>
        <a:sx n="33" d="100"/>
        <a:sy n="33" d="100"/>
      </p:scale>
      <p:origin x="0" y="3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1914"/>
    </p:cViewPr>
  </p:sorterViewPr>
  <p:notesViewPr>
    <p:cSldViewPr snapToGrid="0" snapToObjects="1" showGuides="1">
      <p:cViewPr varScale="1">
        <p:scale>
          <a:sx n="52" d="100"/>
          <a:sy n="52" d="100"/>
        </p:scale>
        <p:origin x="-2304" y="-8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2016/5/25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1pPr>
    <a:lvl2pPr marL="342626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2pPr>
    <a:lvl3pPr marL="685251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3pPr>
    <a:lvl4pPr marL="1027877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4pPr>
    <a:lvl5pPr marL="1370503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5pPr>
    <a:lvl6pPr marL="1713128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6pPr>
    <a:lvl7pPr marL="2055754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7pPr>
    <a:lvl8pPr marL="2398380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8pPr>
    <a:lvl9pPr marL="2741005" algn="l" defTabSz="685251" rtl="0" eaLnBrk="1" latinLnBrk="0" hangingPunct="1">
      <a:defRPr kumimoji="1"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537228" y="1491881"/>
            <a:ext cx="8066792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84" y="227172"/>
            <a:ext cx="1077506" cy="271153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部署名</a:t>
            </a:r>
            <a:endParaRPr kumimoji="1" lang="ja-JP" altLang="en-US" dirty="0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ライツ表記</a:t>
            </a:r>
            <a:endParaRPr kumimoji="1" lang="ja-JP" altLang="en-US" dirty="0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kumimoji="1" lang="ja-JP" altLang="en-US" dirty="0" smtClean="0"/>
              <a:t>サブタイトルの書式設定</a:t>
            </a:r>
            <a:endParaRPr kumimoji="1" lang="ja-JP" altLang="en-US" dirty="0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0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r>
              <a:rPr kumimoji="1" lang="en-US" altLang="ja-JP" dirty="0" smtClean="0"/>
              <a:t>c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28" name="直線コネクタ 27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30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STDD1/ITDD/SRDG/RDSPF      Copyright 2014 SONY Corporation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31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2014.09.30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5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6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4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31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32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5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6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2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4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5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539982" y="4453969"/>
            <a:ext cx="8064037" cy="4524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179" y="2234177"/>
            <a:ext cx="2693641" cy="67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部署名</a:t>
            </a:r>
            <a:endParaRPr kumimoji="1" lang="ja-JP" altLang="en-US" dirty="0"/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ライツ表記</a:t>
            </a:r>
            <a:endParaRPr kumimoji="1" lang="ja-JP" altLang="en-US" dirty="0"/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kumimoji="1" lang="ja-JP" altLang="en-US" dirty="0" smtClean="0"/>
              <a:t>サブタイトルの書式設定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84" y="227172"/>
            <a:ext cx="1077506" cy="27115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0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5" name="図 14" descr="ラベル+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185" y="4821084"/>
            <a:ext cx="969446" cy="322267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7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8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5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6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r>
              <a:rPr kumimoji="1" lang="en-US" altLang="ja-JP" dirty="0" smtClean="0"/>
              <a:t>c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4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6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7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0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5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3" name="直線コネクタ 12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3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2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4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5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539982" y="4453969"/>
            <a:ext cx="8064037" cy="4524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dirty="0" smtClean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dirty="0" smtClean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405" y="2233733"/>
            <a:ext cx="2697190" cy="67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06234"/>
      </p:ext>
    </p:extLst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37892"/>
      </p:ext>
    </p:extLst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18574"/>
      </p:ext>
    </p:extLst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711557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365807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105524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13743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24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tx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tx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6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2203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07346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35694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453446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539982" y="4453969"/>
            <a:ext cx="8064037" cy="4524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405" y="2233733"/>
            <a:ext cx="2697190" cy="67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31" y="226748"/>
            <a:ext cx="1077506" cy="271153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部署名</a:t>
            </a:r>
            <a:endParaRPr kumimoji="1" lang="ja-JP" altLang="en-US" dirty="0"/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ライツ表記</a:t>
            </a:r>
            <a:endParaRPr kumimoji="1" lang="ja-JP" altLang="en-US" dirty="0"/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kumimoji="1" lang="ja-JP" altLang="en-US" dirty="0" smtClean="0"/>
              <a:t>サブタイトルの書式設定</a:t>
            </a:r>
            <a:endParaRPr kumimoji="1" lang="ja-JP" altLang="en-US" dirty="0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0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r>
              <a:rPr kumimoji="1" lang="en-US" altLang="ja-JP" dirty="0" smtClean="0"/>
              <a:t>c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5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tx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/>
            </a:lvl6pPr>
            <a:lvl7pPr marL="1134000" indent="-162000">
              <a:spcBef>
                <a:spcPts val="375"/>
              </a:spcBef>
              <a:defRPr sz="1300"/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/>
            </a:lvl8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0" y="4819575"/>
            <a:ext cx="9143476" cy="3239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25" tIns="34263" rIns="68525" bIns="34263" rtlCol="0" anchor="ctr"/>
          <a:lstStyle/>
          <a:p>
            <a:pPr algn="ctr"/>
            <a:endParaRPr kumimoji="1" lang="ja-JP" altLang="en-US" sz="7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413051" y="4900548"/>
            <a:ext cx="0" cy="16198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60" y="4888569"/>
            <a:ext cx="785567" cy="19655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5" name="タイトル 1"/>
          <p:cNvSpPr>
            <a:spLocks noGrp="1"/>
          </p:cNvSpPr>
          <p:nvPr>
            <p:ph type="title"/>
          </p:nvPr>
        </p:nvSpPr>
        <p:spPr bwMode="gray">
          <a:xfrm>
            <a:off x="323513" y="270210"/>
            <a:ext cx="8495785" cy="404719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1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23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(Supplementary</a:t>
            </a:r>
            <a:r>
              <a:rPr lang="en-US" altLang="ja-JP" sz="900" b="0" baseline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 information</a:t>
            </a:r>
            <a:r>
              <a:rPr lang="en-US" altLang="ja-JP" sz="900" b="0" dirty="0" smtClean="0">
                <a:solidFill>
                  <a:schemeClr val="bg1"/>
                </a:solidFill>
                <a:latin typeface="Calibri" pitchFamily="34" charset="0"/>
                <a:ea typeface="SST Japanese Pro Regular" pitchFamily="34" charset="-128"/>
                <a:cs typeface="Calibri" pitchFamily="34" charset="0"/>
              </a:rPr>
              <a:t>)</a:t>
            </a:r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  <p:sp>
        <p:nvSpPr>
          <p:cNvPr id="24" name="フッター プレースホルダー 3"/>
          <p:cNvSpPr txBox="1">
            <a:spLocks/>
          </p:cNvSpPr>
          <p:nvPr userDrawn="1"/>
        </p:nvSpPr>
        <p:spPr>
          <a:xfrm>
            <a:off x="2252159" y="4900557"/>
            <a:ext cx="3641207" cy="16196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ea typeface="メイリオ" pitchFamily="50" charset="-128"/>
                <a:cs typeface="Calibri" pitchFamily="34" charset="0"/>
              </a:rPr>
              <a:t>Department      Copyright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ea typeface="メイリオ" pitchFamily="50" charset="-128"/>
              <a:cs typeface="Calibri" pitchFamily="34" charset="0"/>
            </a:endParaRPr>
          </a:p>
        </p:txBody>
      </p:sp>
      <p:sp>
        <p:nvSpPr>
          <p:cNvPr id="25" name="日付プレースホルダー 2"/>
          <p:cNvSpPr txBox="1">
            <a:spLocks/>
          </p:cNvSpPr>
          <p:nvPr userDrawn="1"/>
        </p:nvSpPr>
        <p:spPr>
          <a:xfrm>
            <a:off x="1550811" y="4900557"/>
            <a:ext cx="581482" cy="161962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9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yy.mm.dd</a:t>
            </a:r>
            <a:endParaRPr lang="en-US" altLang="ja-JP" sz="9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スライド番号プレースホルダー 4"/>
          <p:cNvSpPr txBox="1">
            <a:spLocks/>
          </p:cNvSpPr>
          <p:nvPr userDrawn="1"/>
        </p:nvSpPr>
        <p:spPr>
          <a:xfrm>
            <a:off x="1065262" y="4907624"/>
            <a:ext cx="215800" cy="147827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00" baseline="0" smtClean="0">
                <a:latin typeface="Calibri" pitchFamily="34" charset="0"/>
                <a:cs typeface="Calibri" pitchFamily="34" charset="0"/>
              </a:rPr>
              <a:pPr/>
              <a:t>‹#›</a:t>
            </a:fld>
            <a:endParaRPr lang="ja-JP" altLang="en-US" sz="900" baseline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コンテンツ プレースホルダ 6"/>
          <p:cNvSpPr>
            <a:spLocks noGrp="1"/>
          </p:cNvSpPr>
          <p:nvPr>
            <p:ph sz="quarter" idx="13" hasCustomPrompt="1"/>
          </p:nvPr>
        </p:nvSpPr>
        <p:spPr bwMode="gray">
          <a:xfrm>
            <a:off x="539981" y="810629"/>
            <a:ext cx="8064038" cy="387339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161870" indent="-161870">
              <a:lnSpc>
                <a:spcPct val="10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18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 marL="323741" indent="-161870">
              <a:lnSpc>
                <a:spcPct val="100000"/>
              </a:lnSpc>
              <a:spcBef>
                <a:spcPts val="375"/>
              </a:spcBef>
              <a:buSzPct val="100000"/>
              <a:buFont typeface="Arial" panose="020B0604020202020204" pitchFamily="34" charset="0"/>
              <a:buChar char="◦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 marL="485611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‐"/>
              <a:defRPr sz="15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 marL="647482" indent="-161870">
              <a:lnSpc>
                <a:spcPct val="100000"/>
              </a:lnSpc>
              <a:spcBef>
                <a:spcPts val="375"/>
              </a:spcBef>
              <a:buFont typeface="メイリオ" panose="020B0604030504040204" pitchFamily="50" charset="-128"/>
              <a:buChar char="≫"/>
              <a:defRPr sz="13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 marL="809352" indent="-161870">
              <a:spcBef>
                <a:spcPts val="375"/>
              </a:spcBef>
              <a:buFont typeface="Wingdings 2" pitchFamily="18" charset="2"/>
              <a:buChar char=""/>
              <a:defRPr sz="1300">
                <a:solidFill>
                  <a:schemeClr val="bg1"/>
                </a:solidFill>
                <a:latin typeface="+mj-ea"/>
                <a:ea typeface="+mj-ea"/>
              </a:defRPr>
            </a:lvl5pPr>
            <a:lvl6pPr marL="971222" indent="-161870">
              <a:spcBef>
                <a:spcPts val="375"/>
              </a:spcBef>
              <a:buSzPct val="100000"/>
              <a:buFont typeface="Wingdings 2" pitchFamily="18" charset="2"/>
              <a:buChar char=""/>
              <a:defRPr sz="1300">
                <a:solidFill>
                  <a:schemeClr val="bg1"/>
                </a:solidFill>
              </a:defRPr>
            </a:lvl6pPr>
            <a:lvl7pPr marL="1134000" indent="-162000">
              <a:spcBef>
                <a:spcPts val="375"/>
              </a:spcBef>
              <a:defRPr sz="1300">
                <a:solidFill>
                  <a:schemeClr val="bg1"/>
                </a:solidFill>
              </a:defRPr>
            </a:lvl7pPr>
            <a:lvl8pPr marL="1134000" indent="-162000">
              <a:spcBef>
                <a:spcPts val="0"/>
              </a:spcBef>
              <a:buFont typeface="メイリオ" pitchFamily="50" charset="-128"/>
              <a:buChar char="―"/>
              <a:defRPr sz="600"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ja-JP" altLang="en-US" dirty="0" smtClean="0"/>
              <a:t>マスタ テキストの書式設定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レベル</a:t>
            </a:r>
            <a:r>
              <a:rPr lang="en-US" altLang="ja-JP" dirty="0" smtClean="0"/>
              <a:t>2</a:t>
            </a:r>
          </a:p>
          <a:p>
            <a:pPr lvl="2"/>
            <a:r>
              <a:rPr lang="ja-JP" altLang="en-US" dirty="0" smtClean="0"/>
              <a:t>レベル</a:t>
            </a:r>
            <a:r>
              <a:rPr lang="en-US" altLang="ja-JP" dirty="0" smtClean="0"/>
              <a:t>3</a:t>
            </a:r>
          </a:p>
          <a:p>
            <a:pPr lvl="3"/>
            <a:r>
              <a:rPr lang="ja-JP" altLang="en-US" dirty="0" smtClean="0"/>
              <a:t>レベル</a:t>
            </a:r>
            <a:r>
              <a:rPr lang="en-US" altLang="ja-JP" dirty="0" smtClean="0"/>
              <a:t>4</a:t>
            </a:r>
          </a:p>
          <a:p>
            <a:pPr lvl="4"/>
            <a:r>
              <a:rPr lang="ja-JP" altLang="en-US" dirty="0" smtClean="0"/>
              <a:t>レベル</a:t>
            </a:r>
            <a:r>
              <a:rPr lang="en-US" altLang="ja-JP" dirty="0" smtClean="0"/>
              <a:t>5</a:t>
            </a:r>
          </a:p>
          <a:p>
            <a:pPr lvl="5"/>
            <a:r>
              <a:rPr lang="ja-JP" altLang="en-US" dirty="0" smtClean="0"/>
              <a:t>レベル</a:t>
            </a:r>
            <a:r>
              <a:rPr lang="en-US" altLang="ja-JP" dirty="0" smtClean="0"/>
              <a:t>6</a:t>
            </a:r>
          </a:p>
          <a:p>
            <a:pPr lvl="6"/>
            <a:r>
              <a:rPr lang="ja-JP" altLang="en-US" sz="1300" dirty="0" smtClean="0"/>
              <a:t>レベル</a:t>
            </a:r>
            <a:r>
              <a:rPr lang="en-US" altLang="ja-JP" sz="1300" dirty="0" smtClean="0"/>
              <a:t>7</a:t>
            </a:r>
          </a:p>
          <a:p>
            <a:pPr lvl="7"/>
            <a:r>
              <a:rPr lang="en-US" altLang="ja-JP" dirty="0" smtClean="0"/>
              <a:t>Separator</a:t>
            </a:r>
          </a:p>
          <a:p>
            <a:pPr lvl="8"/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539982" y="4453969"/>
            <a:ext cx="8064037" cy="4524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kumimoji="1" lang="en-US" altLang="ja-JP" sz="700" kern="1200" dirty="0" smtClean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179" y="2234177"/>
            <a:ext cx="2693641" cy="67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541172" y="1491881"/>
            <a:ext cx="8062848" cy="43209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31" y="226748"/>
            <a:ext cx="1077506" cy="271153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539982" y="4300104"/>
            <a:ext cx="8064037" cy="153888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部署名</a:t>
            </a:r>
            <a:endParaRPr kumimoji="1" lang="ja-JP" altLang="en-US" dirty="0"/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539982" y="4569161"/>
            <a:ext cx="8064037" cy="10772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7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ライツ表記</a:t>
            </a:r>
            <a:endParaRPr kumimoji="1" lang="ja-JP" altLang="en-US" dirty="0"/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541172" y="2186468"/>
            <a:ext cx="8062848" cy="230779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408170" indent="0" algn="l">
              <a:buNone/>
              <a:defRPr/>
            </a:lvl2pPr>
          </a:lstStyle>
          <a:p>
            <a:pPr lvl="0"/>
            <a:r>
              <a:rPr kumimoji="1" lang="ja-JP" altLang="en-US" dirty="0" smtClean="0"/>
              <a:t>サブタイトルの書式設定</a:t>
            </a:r>
            <a:endParaRPr kumimoji="1" lang="ja-JP" altLang="en-US" dirty="0"/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88" y="4818384"/>
            <a:ext cx="970541" cy="324538"/>
          </a:xfrm>
          <a:prstGeom prst="rect">
            <a:avLst/>
          </a:prstGeom>
        </p:spPr>
      </p:pic>
      <p:sp>
        <p:nvSpPr>
          <p:cNvPr id="10" name="フッター プレースホルダー 3"/>
          <p:cNvSpPr txBox="1">
            <a:spLocks/>
          </p:cNvSpPr>
          <p:nvPr userDrawn="1"/>
        </p:nvSpPr>
        <p:spPr>
          <a:xfrm>
            <a:off x="6014754" y="4900557"/>
            <a:ext cx="2157752" cy="161962"/>
          </a:xfrm>
          <a:prstGeom prst="rect">
            <a:avLst/>
          </a:prstGeom>
        </p:spPr>
        <p:txBody>
          <a:bodyPr wrap="square" lIns="53957" tIns="0" rIns="53957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342626"/>
            <a:endParaRPr lang="en-US" altLang="ja-JP" sz="900" b="0" dirty="0">
              <a:solidFill>
                <a:schemeClr val="bg1"/>
              </a:solidFill>
              <a:latin typeface="Calibri" pitchFamily="34" charset="0"/>
              <a:ea typeface="SST Japanese Pro Regular" pitchFamily="34" charset="-128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816340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06128" indent="-306128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j-ea"/>
          <a:ea typeface="+mj-ea"/>
          <a:cs typeface="+mn-cs"/>
        </a:defRPr>
      </a:lvl1pPr>
      <a:lvl2pPr marL="663276" indent="-255106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2500" kern="1200">
          <a:solidFill>
            <a:schemeClr val="tx1"/>
          </a:solidFill>
          <a:latin typeface="+mj-ea"/>
          <a:ea typeface="+mj-ea"/>
          <a:cs typeface="+mn-cs"/>
        </a:defRPr>
      </a:lvl2pPr>
      <a:lvl3pPr marL="102042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j-ea"/>
          <a:ea typeface="+mj-ea"/>
          <a:cs typeface="+mn-cs"/>
        </a:defRPr>
      </a:lvl3pPr>
      <a:lvl4pPr marL="1428595" indent="-204085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4pPr>
      <a:lvl5pPr marL="1836765" indent="-204085" algn="l" defTabSz="816340" rtl="0" eaLnBrk="1" latinLnBrk="0" hangingPunct="1">
        <a:spcBef>
          <a:spcPct val="20000"/>
        </a:spcBef>
        <a:buFont typeface="Arial" pitchFamily="34" charset="0"/>
        <a:buChar char="»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816340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06128" indent="-306128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j-ea"/>
          <a:ea typeface="+mj-ea"/>
          <a:cs typeface="+mn-cs"/>
        </a:defRPr>
      </a:lvl1pPr>
      <a:lvl2pPr marL="663276" indent="-255106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2500" kern="1200">
          <a:solidFill>
            <a:schemeClr val="tx1"/>
          </a:solidFill>
          <a:latin typeface="+mj-ea"/>
          <a:ea typeface="+mj-ea"/>
          <a:cs typeface="+mn-cs"/>
        </a:defRPr>
      </a:lvl2pPr>
      <a:lvl3pPr marL="102042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j-ea"/>
          <a:ea typeface="+mj-ea"/>
          <a:cs typeface="+mn-cs"/>
        </a:defRPr>
      </a:lvl3pPr>
      <a:lvl4pPr marL="1428595" indent="-204085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4pPr>
      <a:lvl5pPr marL="1836765" indent="-204085" algn="l" defTabSz="816340" rtl="0" eaLnBrk="1" latinLnBrk="0" hangingPunct="1">
        <a:spcBef>
          <a:spcPct val="20000"/>
        </a:spcBef>
        <a:buFont typeface="Arial" pitchFamily="34" charset="0"/>
        <a:buChar char="»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816340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06128" indent="-306128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j-ea"/>
          <a:ea typeface="+mj-ea"/>
          <a:cs typeface="+mn-cs"/>
        </a:defRPr>
      </a:lvl1pPr>
      <a:lvl2pPr marL="663276" indent="-255106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2500" kern="1200">
          <a:solidFill>
            <a:schemeClr val="tx1"/>
          </a:solidFill>
          <a:latin typeface="+mj-ea"/>
          <a:ea typeface="+mj-ea"/>
          <a:cs typeface="+mn-cs"/>
        </a:defRPr>
      </a:lvl2pPr>
      <a:lvl3pPr marL="102042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j-ea"/>
          <a:ea typeface="+mj-ea"/>
          <a:cs typeface="+mn-cs"/>
        </a:defRPr>
      </a:lvl3pPr>
      <a:lvl4pPr marL="1428595" indent="-204085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4pPr>
      <a:lvl5pPr marL="1836765" indent="-204085" algn="l" defTabSz="816340" rtl="0" eaLnBrk="1" latinLnBrk="0" hangingPunct="1">
        <a:spcBef>
          <a:spcPct val="20000"/>
        </a:spcBef>
        <a:buFont typeface="Arial" pitchFamily="34" charset="0"/>
        <a:buChar char="»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timing>
    <p:tnLst>
      <p:par>
        <p:cTn id="1" dur="indefinite" restart="never" nodeType="tmRoot"/>
      </p:par>
    </p:tnLst>
  </p:timing>
  <p:hf hdr="0"/>
  <p:txStyles>
    <p:titleStyle>
      <a:lvl1pPr algn="l" defTabSz="816340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06128" indent="-306128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800" kern="1200">
          <a:solidFill>
            <a:schemeClr val="tx1"/>
          </a:solidFill>
          <a:latin typeface="+mj-ea"/>
          <a:ea typeface="+mj-ea"/>
          <a:cs typeface="+mn-cs"/>
        </a:defRPr>
      </a:lvl1pPr>
      <a:lvl2pPr marL="663276" indent="-255106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2500" kern="1200">
          <a:solidFill>
            <a:schemeClr val="tx1"/>
          </a:solidFill>
          <a:latin typeface="+mj-ea"/>
          <a:ea typeface="+mj-ea"/>
          <a:cs typeface="+mn-cs"/>
        </a:defRPr>
      </a:lvl2pPr>
      <a:lvl3pPr marL="102042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2200" kern="1200">
          <a:solidFill>
            <a:schemeClr val="tx1"/>
          </a:solidFill>
          <a:latin typeface="+mj-ea"/>
          <a:ea typeface="+mj-ea"/>
          <a:cs typeface="+mn-cs"/>
        </a:defRPr>
      </a:lvl3pPr>
      <a:lvl4pPr marL="1428595" indent="-204085" algn="l" defTabSz="816340" rtl="0" eaLnBrk="1" latinLnBrk="0" hangingPunct="1">
        <a:spcBef>
          <a:spcPct val="200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4pPr>
      <a:lvl5pPr marL="1836765" indent="-204085" algn="l" defTabSz="816340" rtl="0" eaLnBrk="1" latinLnBrk="0" hangingPunct="1">
        <a:spcBef>
          <a:spcPct val="20000"/>
        </a:spcBef>
        <a:buFont typeface="Arial" pitchFamily="34" charset="0"/>
        <a:buChar char="»"/>
        <a:defRPr kumimoji="1" sz="1800" kern="1200">
          <a:solidFill>
            <a:schemeClr val="tx1"/>
          </a:solidFill>
          <a:latin typeface="+mj-ea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D7C28-70BF-4CAE-8D77-10CEE8B906DE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011AA-3204-44A3-8FCC-B1CDE77CD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01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5618"/>
            <a:ext cx="8229600" cy="65330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000" dirty="0"/>
              <a:t>WF</a:t>
            </a:r>
            <a:r>
              <a:rPr kumimoji="1" lang="en-US" sz="2400" b="1" dirty="0"/>
              <a:t> </a:t>
            </a:r>
            <a:r>
              <a:rPr lang="en-US" sz="4000" dirty="0"/>
              <a:t>on power headroom report </a:t>
            </a:r>
            <a:r>
              <a:rPr lang="en-US" sz="4000" dirty="0" smtClean="0"/>
              <a:t>for </a:t>
            </a:r>
            <a:r>
              <a:rPr lang="en-US" sz="4000" dirty="0" err="1" smtClean="0"/>
              <a:t>eLAA</a:t>
            </a:r>
            <a:endParaRPr lang="en-US" sz="40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011AA-3204-44A3-8FCC-B1CDE77CD49C}" type="slidenum">
              <a:rPr lang="en-US" smtClean="0"/>
              <a:t>1</a:t>
            </a:fld>
            <a:endParaRPr lang="en-US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95300" y="3267411"/>
            <a:ext cx="8229600" cy="56231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3400" dirty="0"/>
              <a:t>SONY, </a:t>
            </a:r>
            <a:r>
              <a:rPr lang="en-US" sz="3400" dirty="0" smtClean="0"/>
              <a:t>ZTE, LGE</a:t>
            </a:r>
            <a:endParaRPr lang="en-US" sz="3400" dirty="0"/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</a:t>
            </a:r>
            <a:r>
              <a:rPr lang="en-US" sz="2400" b="1" dirty="0" smtClean="0"/>
              <a:t>5893</a:t>
            </a:r>
            <a:endParaRPr lang="en-US" sz="2400" dirty="0" smtClean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- 27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lang="en-US" altLang="ja-JP" sz="2400" b="1" dirty="0" smtClean="0"/>
              <a:t>6</a:t>
            </a:r>
            <a:r>
              <a:rPr kumimoji="1" lang="en-US" altLang="ja-JP" sz="2400" b="1" dirty="0" smtClean="0"/>
              <a:t>.2.1.1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623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In the Rel-14 </a:t>
            </a:r>
            <a:r>
              <a:rPr lang="en-US" sz="2000" dirty="0" err="1"/>
              <a:t>eLAA</a:t>
            </a:r>
            <a:r>
              <a:rPr lang="en-US" sz="2000" dirty="0"/>
              <a:t> WI, Power headroom report has not been discussed </a:t>
            </a:r>
            <a:r>
              <a:rPr lang="en-US" sz="2000" dirty="0" smtClean="0"/>
              <a:t>in RAN1 yet</a:t>
            </a:r>
            <a:r>
              <a:rPr lang="en-US" sz="2000" dirty="0"/>
              <a:t>. </a:t>
            </a:r>
            <a:endParaRPr lang="en-US" sz="2000" dirty="0"/>
          </a:p>
          <a:p>
            <a:r>
              <a:rPr lang="en-GB" sz="2000" dirty="0" smtClean="0"/>
              <a:t>RAN2 </a:t>
            </a:r>
            <a:r>
              <a:rPr lang="en-GB" sz="2000" dirty="0"/>
              <a:t>has agreed that the content of a MAC PDU (including any PHR value) will not change after it has been built. </a:t>
            </a:r>
            <a:r>
              <a:rPr lang="en-GB" sz="2000" dirty="0"/>
              <a:t>As an example, it will not change based on the outcome of LBT. </a:t>
            </a:r>
            <a:endParaRPr lang="en-US" sz="2000" dirty="0"/>
          </a:p>
          <a:p>
            <a:r>
              <a:rPr lang="en-US" altLang="zh-CN" sz="2000" dirty="0" smtClean="0"/>
              <a:t>PUSCH </a:t>
            </a:r>
            <a:r>
              <a:rPr lang="en-US" altLang="zh-CN" sz="2000" dirty="0"/>
              <a:t>transmission(s) over unlicensed band depends on LBT.</a:t>
            </a:r>
            <a:endParaRPr lang="en-GB" altLang="zh-CN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altLang="zh-CN" sz="2000" dirty="0"/>
              <a:t>PHR once encoded in PUSCH cannot be modified.</a:t>
            </a:r>
          </a:p>
        </p:txBody>
      </p:sp>
    </p:spTree>
    <p:extLst>
      <p:ext uri="{BB962C8B-B14F-4D97-AF65-F5344CB8AC3E}">
        <p14:creationId xmlns:p14="http://schemas.microsoft.com/office/powerpoint/2010/main" val="119429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557708" cy="3394472"/>
          </a:xfrm>
        </p:spPr>
        <p:txBody>
          <a:bodyPr>
            <a:normAutofit/>
          </a:bodyPr>
          <a:lstStyle/>
          <a:p>
            <a:r>
              <a:rPr lang="en-US" sz="2000" dirty="0"/>
              <a:t>Power </a:t>
            </a:r>
            <a:r>
              <a:rPr lang="en-US" sz="2000" dirty="0"/>
              <a:t>headroom report should not be impacted by the LBT result at UE side</a:t>
            </a:r>
          </a:p>
          <a:p>
            <a:pPr lvl="1"/>
            <a:r>
              <a:rPr lang="en-US" sz="2000" dirty="0"/>
              <a:t>PH should be computed based on the scheduled PUSCH transmission(s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0942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ght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メイリオ-Calibri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 Standard Template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63373</TotalTime>
  <Words>123</Words>
  <Application>Microsoft Office PowerPoint</Application>
  <PresentationFormat>全屏显示(16:9)</PresentationFormat>
  <Paragraphs>14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Light Gray Master</vt:lpstr>
      <vt:lpstr>Dark Gray Master</vt:lpstr>
      <vt:lpstr>Black Master</vt:lpstr>
      <vt:lpstr>White Master</vt:lpstr>
      <vt:lpstr>Office 主题​​</vt:lpstr>
      <vt:lpstr>PowerPoint 演示文稿</vt:lpstr>
      <vt:lpstr>Background</vt:lpstr>
      <vt:lpstr>Proposal</vt:lpstr>
    </vt:vector>
  </TitlesOfParts>
  <Company>Sony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Hu, Bingshan</cp:lastModifiedBy>
  <cp:revision>1911</cp:revision>
  <cp:lastPrinted>2013-12-10T02:42:04Z</cp:lastPrinted>
  <dcterms:created xsi:type="dcterms:W3CDTF">2013-05-24T02:48:34Z</dcterms:created>
  <dcterms:modified xsi:type="dcterms:W3CDTF">2016-05-26T04:23:20Z</dcterms:modified>
</cp:coreProperties>
</file>