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6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60" autoAdjust="0"/>
    <p:restoredTop sz="98883" autoAdjust="0"/>
  </p:normalViewPr>
  <p:slideViewPr>
    <p:cSldViewPr>
      <p:cViewPr varScale="1">
        <p:scale>
          <a:sx n="73" d="100"/>
          <a:sy n="73" d="100"/>
        </p:scale>
        <p:origin x="-12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5/26/2016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FB43-CBC7-4F91-945E-CA8475DE64A9}" type="datetime1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FC61-2DA9-4516-82C8-66D06791A3BF}" type="datetime1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DA6B-618D-44AB-97C5-4ADD5EC3978D}" type="datetime1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FDE79-95D3-4734-AF0D-E9016EDC2ECA}" type="datetime1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F69CB-F59F-4FAF-B447-4AC28BA38591}" type="datetime1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4109D-FE3D-4AFD-B42E-878DD4C08FBC}" type="datetime1">
              <a:rPr lang="en-US" smtClean="0"/>
              <a:pPr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5FAD0-56C1-496A-A5A8-5CCE41A5CB87}" type="datetime1">
              <a:rPr lang="en-US" smtClean="0"/>
              <a:pPr/>
              <a:t>5/26/2016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31E30-7546-46C2-BCE2-A7D50820AE97}" type="datetime1">
              <a:rPr lang="en-US" smtClean="0"/>
              <a:pPr/>
              <a:t>5/26/2016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FD62C-1B34-4EC0-BD8B-D7F3056F5287}" type="datetime1">
              <a:rPr lang="en-US" smtClean="0"/>
              <a:pPr/>
              <a:t>5/26/2016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ED4DA-ED56-4F50-948E-C175EEDBD544}" type="datetime1">
              <a:rPr lang="en-US" smtClean="0"/>
              <a:pPr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447D-984C-4C31-98D0-3DF5C5058A46}" type="datetime1">
              <a:rPr lang="en-US" smtClean="0"/>
              <a:pPr/>
              <a:t>5/26/2016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8A9A1-9E32-47C8-83E2-DAE063F15653}" type="datetime1">
              <a:rPr lang="en-US" smtClean="0"/>
              <a:pPr/>
              <a:t>5/26/2016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14600"/>
            <a:ext cx="7772400" cy="1470025"/>
          </a:xfrm>
        </p:spPr>
        <p:txBody>
          <a:bodyPr/>
          <a:lstStyle/>
          <a:p>
            <a:r>
              <a:rPr lang="en-US" dirty="0" smtClean="0"/>
              <a:t>WF on further step on numerology study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419600"/>
            <a:ext cx="6400800" cy="12192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Huawei, CMCC, National </a:t>
            </a:r>
            <a:r>
              <a:rPr lang="en-US" dirty="0" smtClean="0"/>
              <a:t>Instruments, Ericsson, Orange, Vodafone, Panasonic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458857"/>
            <a:ext cx="85344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85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	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       R1-165878</a:t>
            </a:r>
            <a:endParaRPr lang="en-US" altLang="zh-CN" sz="20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Nanjing, China, May 23-27, 2016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04800" y="15240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7.1.4</a:t>
            </a:r>
            <a:endParaRPr lang="en-US" altLang="ko-KR" dirty="0"/>
          </a:p>
          <a:p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8200"/>
          </a:xfrm>
        </p:spPr>
        <p:txBody>
          <a:bodyPr>
            <a:noAutofit/>
          </a:bodyPr>
          <a:lstStyle/>
          <a:p>
            <a:r>
              <a:rPr lang="en-US" dirty="0" smtClean="0"/>
              <a:t>RAN1 should investigate the impact of supporting the following non-mutually exclusive options:</a:t>
            </a:r>
          </a:p>
          <a:p>
            <a:pPr lvl="1"/>
            <a:r>
              <a:rPr lang="en-GB" sz="2400" dirty="0" smtClean="0"/>
              <a:t>Multiple CP lengths by scaling subcarrier spacing using a single CP type/option, and enabling OFDM symbol alignment among scaled numerologies (R1-165821)</a:t>
            </a:r>
          </a:p>
          <a:p>
            <a:pPr lvl="1"/>
            <a:r>
              <a:rPr lang="en-US" sz="2400" dirty="0" smtClean="0"/>
              <a:t>Multiple CP types/options without scaling subcarrier spacing (R1-165841)</a:t>
            </a:r>
          </a:p>
          <a:p>
            <a:pPr lvl="1"/>
            <a:r>
              <a:rPr lang="en-US" sz="2400" dirty="0" smtClean="0"/>
              <a:t>Multiple network configuration options where the system can operate with different CP overheads (R1-165719)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6110</TotalTime>
  <Words>100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further step on numerology study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RAN1#85 Huawei 5G contributions</dc:title>
  <dc:creator>David mazzarese</dc:creator>
  <cp:lastModifiedBy>David Mazzarese</cp:lastModifiedBy>
  <cp:revision>142</cp:revision>
  <dcterms:created xsi:type="dcterms:W3CDTF">2006-08-16T00:00:00Z</dcterms:created>
  <dcterms:modified xsi:type="dcterms:W3CDTF">2016-05-26T04:45:52Z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1464146665</vt:lpwstr>
  </property>
</Properties>
</file>