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3" r:id="rId3"/>
    <p:sldId id="277" r:id="rId4"/>
    <p:sldId id="285" r:id="rId5"/>
    <p:sldId id="286" r:id="rId6"/>
    <p:sldId id="287" r:id="rId7"/>
    <p:sldId id="288" r:id="rId8"/>
    <p:sldId id="289" r:id="rId9"/>
    <p:sldId id="290" r:id="rId10"/>
    <p:sldId id="294" r:id="rId11"/>
    <p:sldId id="291" r:id="rId12"/>
    <p:sldId id="292" r:id="rId13"/>
    <p:sldId id="29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56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85bis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R1-165857</a:t>
            </a:r>
            <a:endParaRPr lang="en-US" sz="2400" dirty="0"/>
          </a:p>
          <a:p>
            <a:r>
              <a:rPr lang="en-US" sz="2400" b="1" dirty="0" smtClean="0"/>
              <a:t>Nanjing, China, 23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May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9812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/>
              <a:t>Summary and Observations on Simulation Results in Case 1a, 1b and 2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4320063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err="1" smtClean="0"/>
              <a:t>Spreadtrum,Orange</a:t>
            </a:r>
            <a:r>
              <a:rPr lang="en-US" altLang="zh-CN" sz="2800" dirty="0" smtClean="0"/>
              <a:t>, National Taiwan University, ZTE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Summary of Performance Evaluation for Case 1a/1b/2 compared to CP-OFDM/SC-FDMA </a:t>
            </a:r>
            <a:r>
              <a:rPr lang="en-US" altLang="zh-CN" sz="3200" dirty="0" smtClean="0">
                <a:solidFill>
                  <a:prstClr val="black"/>
                </a:solidFill>
              </a:rPr>
              <a:t>(5/8)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545230"/>
              </p:ext>
            </p:extLst>
          </p:nvPr>
        </p:nvGraphicFramePr>
        <p:xfrm>
          <a:off x="152400" y="1447800"/>
          <a:ext cx="8686799" cy="4023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CP-OFDM/SC-FDMA</a:t>
                      </a:r>
                      <a:endParaRPr lang="en-US" altLang="zh-CN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114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R1-165161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MediaTek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Under multi-numerology scenarios and with no interference mitigation efforts on the receiver side, F-OFDM does not show performance improvement over CP-OFDM for users with larger subcarrier spacing.</a:t>
                      </a:r>
                    </a:p>
                  </a:txBody>
                  <a:tcPr marL="0" marR="0" marT="0" marB="0" anchor="ctr"/>
                </a:tc>
              </a:tr>
              <a:tr h="114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R1-165114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National Taiwan University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eGFDM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(CPS-OFDM)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1a, 1b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 (not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quoted, but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confirmed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with NTU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)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eGFDM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(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CPS-OFDM) achieves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much lower OOBE than CP-OFDM and enjoys potential advantages of non-</a:t>
                      </a:r>
                      <a:r>
                        <a:rPr lang="en-US" sz="1400" b="0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orthogonality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among subcarriers. (CPS: Circularly pulse-shaped)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43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Summary of Performance Evaluation for Case 1a/1b/2 compared to CP-OFDM/SC-FDMA </a:t>
            </a:r>
            <a:r>
              <a:rPr lang="en-US" altLang="zh-CN" sz="3200" dirty="0" smtClean="0">
                <a:solidFill>
                  <a:prstClr val="black"/>
                </a:solidFill>
              </a:rPr>
              <a:t>(6/8)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52400" y="1447800"/>
          <a:ext cx="8686799" cy="487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CP-OFDM/SC-FDMA</a:t>
                      </a:r>
                      <a:endParaRPr lang="en-US" altLang="zh-CN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1143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R1-164655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Sony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2 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Filtered waveform reduces the out-of-band leakage compared to the OFDM.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3 : 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Filtered waveform result is almost same as OFDM result except in higher order modulation and coding rate.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4 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For higher order modulation and coding rate, BLER is worse than OFDM.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5 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For higher order modulation and coding rate, BLER can be improved by adding the GI.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6 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Filtered waveform increases the PAPR compared to OFDM.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62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Summary of Performance Evaluation for Case 1a/1b/2 compared to CP-OFDM/SC-FDMA </a:t>
            </a:r>
            <a:r>
              <a:rPr lang="en-US" altLang="zh-CN" sz="3200" dirty="0" smtClean="0">
                <a:solidFill>
                  <a:prstClr val="black"/>
                </a:solidFill>
              </a:rPr>
              <a:t>(7/8)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304800" y="1417638"/>
          <a:ext cx="8686799" cy="5760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85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CP-OFDM/SC-FDMA</a:t>
                      </a:r>
                      <a:endParaRPr lang="en-US" altLang="zh-CN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R1-165173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NTT DoCoMO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UF-OFDM, f-OFDM, W-OFDM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1a, 1b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3: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For Cases 1a and 1b, both FDD and TDD: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 UF-OFDM shows best performance, probably due to the avoidance of power waste by using zero padding instead of CP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 f-OFDM shows some degradation in Case 1b if no or small tone offset is assumed, but good performance in Case 1a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 W-OFDM shows good performance in all cases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1143000"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4: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For Case 2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 For 16-QAM and 64-QAM all waveform show similar performance, both FDD and TDD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 For 256-QAM CP-OFDM and UF-OFDM show worst performance due to high interference from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neighbouring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user, both FDD and TDD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• For FDD and 256-QAM f-OFDM shows good performance, W-OFDM shows reasonable performance, for TDD W-OFDM and f-OFDM show similarly good performance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2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Summary of Performance Evaluation for Case 1a/1b/2 compared to CP-OFDM/SC-FDMA </a:t>
            </a:r>
            <a:r>
              <a:rPr lang="en-US" altLang="zh-CN" sz="3200" dirty="0" smtClean="0">
                <a:solidFill>
                  <a:prstClr val="black"/>
                </a:solidFill>
              </a:rPr>
              <a:t>(8/8)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304800" y="1417638"/>
          <a:ext cx="8686799" cy="448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85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CP-OFDM/SC-FDMA</a:t>
                      </a:r>
                      <a:endParaRPr lang="en-US" altLang="zh-CN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R1-165261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Nokia, ALU Shanghai Bell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subb.-filt. 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Observation: 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With 64-QAM modulation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subband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-filtered OFDM parameterization B4 and A4f show degraded performance at 0.1 BLER level with respect to CP-OFDM. With 256-QAM parameterization B4 is not usable, A4f and C2 show clear degradation, and C5 small degradation with respect to CP-OFDM at 0.1 BLER level. Parameterization A4h and WOLA show similar performance as CP-OFDM.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01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Agreed in RAN-1 84 </a:t>
            </a:r>
            <a:r>
              <a:rPr lang="en-US" altLang="zh-CN" sz="2400" dirty="0" err="1"/>
              <a:t>bis</a:t>
            </a:r>
            <a:r>
              <a:rPr lang="en-US" altLang="zh-CN" sz="2400" dirty="0"/>
              <a:t>:</a:t>
            </a:r>
          </a:p>
          <a:p>
            <a:pPr lvl="1"/>
            <a:r>
              <a:rPr lang="en-US" altLang="zh-CN" sz="2400" i="1" dirty="0"/>
              <a:t>Case 1a, 1b: single numerology case</a:t>
            </a:r>
          </a:p>
          <a:p>
            <a:pPr lvl="2"/>
            <a:r>
              <a:rPr lang="en-US" altLang="zh-CN" sz="2000" i="1" dirty="0"/>
              <a:t>1a: Downlink </a:t>
            </a:r>
          </a:p>
          <a:p>
            <a:pPr lvl="2"/>
            <a:r>
              <a:rPr lang="en-US" altLang="zh-CN" sz="2000" i="1" dirty="0"/>
              <a:t>1b: Uplink, only one UE with narrow bandwidth is located at the edge of wide frequency band. It is assumed that no wide-band filter upon the whole frequency band. </a:t>
            </a:r>
          </a:p>
          <a:p>
            <a:pPr lvl="1"/>
            <a:r>
              <a:rPr lang="en-US" altLang="zh-CN" sz="2400" i="1" dirty="0"/>
              <a:t>Case 2: DL mixed numerology case </a:t>
            </a:r>
          </a:p>
          <a:p>
            <a:pPr lvl="1"/>
            <a:r>
              <a:rPr lang="en-US" altLang="zh-CN" sz="2400" i="1" dirty="0"/>
              <a:t>Case 3: UL single numerology case (asynchronous reception between UEs)</a:t>
            </a:r>
          </a:p>
          <a:p>
            <a:pPr lvl="1"/>
            <a:r>
              <a:rPr lang="en-US" altLang="zh-CN" sz="2400" i="1" dirty="0"/>
              <a:t>Case 4: UL mixed numerology case (synchronous reception between UEs</a:t>
            </a:r>
            <a:r>
              <a:rPr lang="en-US" altLang="zh-CN" sz="2400" i="1" dirty="0" smtClean="0"/>
              <a:t>).</a:t>
            </a:r>
            <a:endParaRPr lang="en-US" altLang="zh-CN" sz="2400" i="1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482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dirty="0"/>
              <a:t>In RAN-1 </a:t>
            </a:r>
            <a:r>
              <a:rPr lang="en-US" altLang="zh-CN" sz="2400" dirty="0" smtClean="0"/>
              <a:t>85, simulation </a:t>
            </a:r>
            <a:r>
              <a:rPr lang="en-US" altLang="zh-CN" sz="2400" dirty="0"/>
              <a:t>results on Case 1a, 1b and 2 have been provided by many companies. </a:t>
            </a: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en-US" altLang="zh-CN" sz="2400" dirty="0"/>
              <a:t>M</a:t>
            </a:r>
            <a:r>
              <a:rPr lang="en-US" altLang="zh-CN" sz="2400" dirty="0" smtClean="0"/>
              <a:t>any </a:t>
            </a:r>
            <a:r>
              <a:rPr lang="en-US" altLang="zh-CN" sz="2400" dirty="0"/>
              <a:t>companies compared performance of new waveforms </a:t>
            </a:r>
            <a:r>
              <a:rPr lang="en-US" altLang="zh-CN" sz="2400" dirty="0" smtClean="0"/>
              <a:t>with </a:t>
            </a:r>
            <a:r>
              <a:rPr lang="en-US" altLang="zh-CN" sz="2400" dirty="0"/>
              <a:t>that of CP-OFDM for downlink and/or SC-FDMA for uplink</a:t>
            </a:r>
            <a:r>
              <a:rPr lang="en-US" altLang="zh-CN" sz="2400" dirty="0" smtClean="0"/>
              <a:t>.</a:t>
            </a:r>
            <a:br>
              <a:rPr lang="en-US" altLang="zh-CN" sz="2400" dirty="0" smtClean="0"/>
            </a:br>
            <a:r>
              <a:rPr lang="en-US" altLang="zh-CN" sz="2400" dirty="0" smtClean="0"/>
              <a:t> </a:t>
            </a:r>
            <a:endParaRPr lang="en-US" altLang="zh-CN" sz="2400" dirty="0"/>
          </a:p>
          <a:p>
            <a:r>
              <a:rPr lang="en-US" altLang="zh-CN" sz="2400" dirty="0" smtClean="0"/>
              <a:t>Several companies compared </a:t>
            </a:r>
            <a:r>
              <a:rPr lang="en-US" altLang="zh-CN" sz="2400" dirty="0"/>
              <a:t>performance </a:t>
            </a:r>
            <a:r>
              <a:rPr lang="en-US" altLang="zh-CN" sz="2400" dirty="0" smtClean="0"/>
              <a:t>of one </a:t>
            </a:r>
            <a:r>
              <a:rPr lang="en-US" altLang="zh-CN" sz="2400" dirty="0"/>
              <a:t>new waveform only with </a:t>
            </a:r>
            <a:r>
              <a:rPr lang="en-US" altLang="zh-CN" sz="2400" dirty="0" smtClean="0"/>
              <a:t>that of another </a:t>
            </a:r>
            <a:r>
              <a:rPr lang="en-US" altLang="zh-CN" sz="2400" dirty="0"/>
              <a:t>new waveform but not CP-OFDM and/or SC-FDMA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US" altLang="zh-CN" sz="2000" dirty="0" smtClean="0"/>
              <a:t> (Samsung: R1-163990</a:t>
            </a:r>
            <a:r>
              <a:rPr lang="en-US" altLang="zh-CN" sz="2000" dirty="0"/>
              <a:t>, </a:t>
            </a:r>
            <a:r>
              <a:rPr lang="en-US" altLang="zh-CN" sz="2000" dirty="0" smtClean="0"/>
              <a:t>R1-163991; Qualcomm: R1-164685, R1-164686; </a:t>
            </a:r>
            <a:r>
              <a:rPr lang="en-US" altLang="zh-CN" sz="2000" dirty="0" err="1" smtClean="0"/>
              <a:t>InterDigital</a:t>
            </a:r>
            <a:r>
              <a:rPr lang="en-US" altLang="zh-CN" sz="2000" dirty="0" smtClean="0"/>
              <a:t>: R1-165057)</a:t>
            </a:r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We think that at this stage, considering the argument on whether we need a new waveform and whether we need a spec non-transparent waveform, it would make </a:t>
            </a:r>
            <a:r>
              <a:rPr lang="en-US" altLang="zh-CN" sz="2400" dirty="0"/>
              <a:t>more </a:t>
            </a:r>
            <a:r>
              <a:rPr lang="en-US" altLang="zh-CN" sz="2400" dirty="0" smtClean="0"/>
              <a:t>sense to compare performance of various new waveforms with that of CP-OFDM/SC-FDMA first.</a:t>
            </a:r>
            <a:endParaRPr lang="en-US" altLang="zh-CN" sz="24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8021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smtClean="0"/>
              <a:t>Observation</a:t>
            </a:r>
            <a:r>
              <a:rPr lang="en-US" altLang="zh-CN" dirty="0" smtClean="0"/>
              <a:t>: </a:t>
            </a:r>
          </a:p>
          <a:p>
            <a:pPr lvl="1"/>
            <a:r>
              <a:rPr lang="en-US" altLang="zh-CN" dirty="0" smtClean="0"/>
              <a:t>Under the given simulation assumptions, most new waveforms discussed </a:t>
            </a:r>
            <a:r>
              <a:rPr lang="en-US" altLang="zh-CN" smtClean="0"/>
              <a:t>so far </a:t>
            </a:r>
            <a:r>
              <a:rPr lang="en-US" altLang="zh-CN" dirty="0" smtClean="0"/>
              <a:t>outperform CP-OFDM/DFT-S-OFDM(SC-FDMA) </a:t>
            </a:r>
            <a:r>
              <a:rPr lang="en-US" altLang="zh-CN" dirty="0"/>
              <a:t>for</a:t>
            </a:r>
            <a:r>
              <a:rPr lang="en-US" altLang="zh-CN" dirty="0" smtClean="0"/>
              <a:t> Case 1a, 1b, 2.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620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Summary of Performance Evaluation for Case 1a/1b/2 compared to CP-OFDM/SC-FDMA (1/8)</a:t>
            </a:r>
            <a:endParaRPr lang="zh-CN" altLang="en-US" sz="32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52400" y="1600200"/>
          <a:ext cx="8686799" cy="48130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CP-OFDM/SC-FDMA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17733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R1-164028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Mitsubishi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UW-DFT-s-OFDM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/>
                        </a:rPr>
                        <a:t>1b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Observation 4: </a:t>
                      </a:r>
                      <a:r>
                        <a:rPr lang="en-US" sz="2000" u="none" strike="noStrike" dirty="0">
                          <a:effectLst/>
                        </a:rPr>
                        <a:t>UW serves as CP and sufficient FER performance can be obtained by controlling length of UW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22167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R1-164035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Huawei, HiSilicon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f-OFDM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>
                          <a:effectLst/>
                        </a:rPr>
                        <a:t>1a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Observation 1: </a:t>
                      </a:r>
                      <a:r>
                        <a:rPr lang="en-US" sz="2000" u="none" strike="noStrike" dirty="0">
                          <a:effectLst/>
                        </a:rPr>
                        <a:t>f-OFDM shows better OOBE performance even considering RF non-linearity (only PA non-linearity) and therefore better spectrum utilization.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621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 smtClean="0"/>
              <a:t>Summary of Performance Evaluation for Case 1a/1b/2 compared to CP-OFDM/SC-FDMA (2/8)</a:t>
            </a:r>
            <a:endParaRPr lang="zh-CN" altLang="en-US" sz="32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52400" y="1600200"/>
          <a:ext cx="8686799" cy="50347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CP-OFDM/SC-FDMA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17733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R1-164035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Huawei,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HiSilicon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7: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In narrow bandwidth case, f-OFDM has no any performance loss caused by ISI even in rich multi-path spread channel, reaping the benefits of good OOBE.</a:t>
                      </a:r>
                    </a:p>
                  </a:txBody>
                  <a:tcPr marL="0" marR="0" marT="0" marB="0" anchor="ctr"/>
                </a:tc>
              </a:tr>
              <a:tr h="22167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R1-164035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Huawei, HiSilicon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10: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In downlink mixed numerology case, f-OFDM has much better robustness against neighboring </a:t>
                      </a:r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subband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interference due to its better OOBE performance, and enable mixed numerology coexistence with much less guard tone number. 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29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dirty="0"/>
              <a:t>Summary of Performance Evaluation for Case 1a/1b/2 compared to CP-OFDM/SC-FDMA </a:t>
            </a:r>
            <a:r>
              <a:rPr lang="en-US" altLang="zh-CN" sz="3200" dirty="0" smtClean="0"/>
              <a:t>(3/8)</a:t>
            </a:r>
            <a:endParaRPr lang="zh-CN" altLang="en-US" sz="32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52400" y="1600200"/>
          <a:ext cx="8686799" cy="4800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9898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Company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altLang="zh-CN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. compared to CP-OFDM/SC-FDMA</a:t>
                      </a:r>
                      <a:endParaRPr lang="en-US" altLang="zh-CN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38107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R1-164266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ZTE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FB-OFDM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1a,1b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1: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PAPR performance of CP-OFDM, W-OFDM and FB-OFDM are very close to each other.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2: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The OOB energy of FB-OFDM falls much more rapidly than CP-OFDM 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3: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Under the selected simulation assumptions, the BLER performances of FB-OFDM are very close to (or almost the same as) that of CP-OFDM 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4: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The smaller system guard band or less guard-tones required by FB-OFDM contributes to its higher spectrum efficiency than CP-OFDM</a:t>
                      </a:r>
                      <a:b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Summary of Performance Evaluation for Case 1a/1b/2 compared to CP-OFDM/SC-FDMA </a:t>
            </a:r>
            <a:r>
              <a:rPr lang="en-US" altLang="zh-CN" sz="3200" dirty="0" smtClean="0">
                <a:solidFill>
                  <a:prstClr val="black"/>
                </a:solidFill>
              </a:rPr>
              <a:t>(4/8)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52400" y="1600200"/>
          <a:ext cx="8686799" cy="50970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altLang="zh-CN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. compared to CP-OFDM/SC-FDMA</a:t>
                      </a:r>
                      <a:endParaRPr lang="en-US" altLang="zh-CN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R1-164588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Spreadtrum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FBMC-OQAM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1: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FBMC shows a close BLER compared to CP-OFDM, under case 1a.</a:t>
                      </a:r>
                    </a:p>
                  </a:txBody>
                  <a:tcPr marL="0" marR="0" marT="0" marB="0" anchor="ctr"/>
                </a:tc>
              </a:tr>
              <a:tr h="114300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1b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3: </a:t>
                      </a:r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FBMC shows a close BLER compared to CP-OFDM, under case 1b</a:t>
                      </a:r>
                    </a:p>
                  </a:txBody>
                  <a:tcPr marL="0" marR="0" marT="0" marB="0" anchor="ctr"/>
                </a:tc>
              </a:tr>
              <a:tr h="2216726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5: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Interference from a different numerology brings CP-OFDM around 0.3dB loss, under case 2</a:t>
                      </a:r>
                      <a:b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</a:b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6:</a:t>
                      </a:r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FBMC shows a close performance compared to non-interfered CP-OFDM, under case 2.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13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solidFill>
                  <a:prstClr val="black"/>
                </a:solidFill>
              </a:rPr>
              <a:t>Summary of Performance Evaluation for Case 1a/1b/2 compared to CP-OFDM/SC-FDMA </a:t>
            </a:r>
            <a:r>
              <a:rPr lang="en-US" altLang="zh-CN" sz="3200" dirty="0" smtClean="0">
                <a:solidFill>
                  <a:prstClr val="black"/>
                </a:solidFill>
              </a:rPr>
              <a:t>(5/8)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936316"/>
              </p:ext>
            </p:extLst>
          </p:nvPr>
        </p:nvGraphicFramePr>
        <p:xfrm>
          <a:off x="152400" y="1447800"/>
          <a:ext cx="8686799" cy="5577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23861"/>
                <a:gridCol w="1546485"/>
                <a:gridCol w="1371459"/>
                <a:gridCol w="1371459"/>
                <a:gridCol w="2873535"/>
              </a:tblGrid>
              <a:tr h="609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T-doc number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Company 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Waveform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effectLst/>
                        </a:rPr>
                        <a:t>Case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u="none" strike="noStrike" dirty="0" smtClean="0">
                          <a:effectLst/>
                        </a:rPr>
                        <a:t>Quoted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Observation</a:t>
                      </a:r>
                      <a:r>
                        <a:rPr lang="en-US" altLang="zh-CN" sz="1800" b="1" u="none" strike="noStrike" baseline="0" dirty="0" smtClean="0">
                          <a:effectLst/>
                        </a:rPr>
                        <a:t>  on </a:t>
                      </a:r>
                      <a:r>
                        <a:rPr lang="en-US" altLang="zh-CN" sz="1800" b="1" u="none" strike="noStrike" baseline="0" dirty="0" err="1" smtClean="0">
                          <a:effectLst/>
                        </a:rPr>
                        <a:t>p</a:t>
                      </a:r>
                      <a:r>
                        <a:rPr lang="en-US" sz="1800" b="1" u="none" strike="noStrike" dirty="0" err="1" smtClean="0">
                          <a:effectLst/>
                        </a:rPr>
                        <a:t>erf</a:t>
                      </a:r>
                      <a:r>
                        <a:rPr lang="en-US" sz="1800" b="1" u="none" strike="noStrike" dirty="0">
                          <a:effectLst/>
                        </a:rPr>
                        <a:t>. </a:t>
                      </a:r>
                      <a:r>
                        <a:rPr lang="en-US" sz="1800" b="1" u="none" strike="noStrike" dirty="0" smtClean="0">
                          <a:effectLst/>
                        </a:rPr>
                        <a:t>compared </a:t>
                      </a:r>
                      <a:r>
                        <a:rPr lang="en-US" sz="1800" b="1" u="none" strike="noStrike" dirty="0">
                          <a:effectLst/>
                        </a:rPr>
                        <a:t>to </a:t>
                      </a:r>
                      <a:r>
                        <a:rPr lang="en-US" altLang="zh-CN" sz="1800" b="1" u="none" strike="noStrike" dirty="0" smtClean="0">
                          <a:effectLst/>
                        </a:rPr>
                        <a:t>CP-OFDM/SC-FDMA</a:t>
                      </a:r>
                      <a:endParaRPr lang="en-US" altLang="zh-CN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0" marR="0" marT="0" marB="0" anchor="ctr"/>
                </a:tc>
              </a:tr>
              <a:tr h="9144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R1-164620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Orange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FC-OFDM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1a, 1b,</a:t>
                      </a:r>
                      <a:r>
                        <a:rPr lang="en-US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Observation 1: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for case 1a, FC-ODFM and CP-OFDM provide similar performance.</a:t>
                      </a:r>
                    </a:p>
                    <a:p>
                      <a:r>
                        <a:rPr lang="en-US" altLang="zh-CN" sz="16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Observation 2: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case 1b, FC-ODFM and DFT-s-OFDM provide similar performance. Moreover, high MCS, e.g. 64QAM ¾ cannot support high mobility, and it results in error floor for long DS case, e.g. </a:t>
                      </a:r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TDLc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with 1000 ns.  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16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Observation 3: 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case 2, FC-ODFM outperforms CP-OFDM in all MCS for all combination of channel models and velocities. The performance gain for low MCS, i.e. 16QAM ½, is not less significant than that of for high MCS, i.e. 64QAM ¾. The gain ranges from 0 dB up to infinite. </a:t>
                      </a:r>
                      <a:endParaRPr lang="zh-CN" altLang="zh-CN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27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</TotalTime>
  <Words>897</Words>
  <Application>Microsoft Office PowerPoint</Application>
  <PresentationFormat>全屏显示(4:3)</PresentationFormat>
  <Paragraphs>151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 (1/2)</vt:lpstr>
      <vt:lpstr>Background (2/2)</vt:lpstr>
      <vt:lpstr>Proposal</vt:lpstr>
      <vt:lpstr>Summary of Performance Evaluation for Case 1a/1b/2 compared to CP-OFDM/SC-FDMA (1/8)</vt:lpstr>
      <vt:lpstr>Summary of Performance Evaluation for Case 1a/1b/2 compared to CP-OFDM/SC-FDMA (2/8)</vt:lpstr>
      <vt:lpstr>Summary of Performance Evaluation for Case 1a/1b/2 compared to CP-OFDM/SC-FDMA (3/8)</vt:lpstr>
      <vt:lpstr>Summary of Performance Evaluation for Case 1a/1b/2 compared to CP-OFDM/SC-FDMA (4/8)</vt:lpstr>
      <vt:lpstr>Summary of Performance Evaluation for Case 1a/1b/2 compared to CP-OFDM/SC-FDMA (5/8)</vt:lpstr>
      <vt:lpstr>Summary of Performance Evaluation for Case 1a/1b/2 compared to CP-OFDM/SC-FDMA (5/8)</vt:lpstr>
      <vt:lpstr>Summary of Performance Evaluation for Case 1a/1b/2 compared to CP-OFDM/SC-FDMA (6/8)</vt:lpstr>
      <vt:lpstr>Summary of Performance Evaluation for Case 1a/1b/2 compared to CP-OFDM/SC-FDMA (7/8)</vt:lpstr>
      <vt:lpstr>Summary of Performance Evaluation for Case 1a/1b/2 compared to CP-OFDM/SC-FDMA (8/8)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Jinhui Chen(陈晋辉)</cp:lastModifiedBy>
  <cp:revision>283</cp:revision>
  <dcterms:created xsi:type="dcterms:W3CDTF">2016-03-24T01:14:08Z</dcterms:created>
  <dcterms:modified xsi:type="dcterms:W3CDTF">2016-05-26T02:27:26Z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2016-04-13 06:21:49Z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