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9086" autoAdjust="0"/>
  </p:normalViewPr>
  <p:slideViewPr>
    <p:cSldViewPr>
      <p:cViewPr varScale="1">
        <p:scale>
          <a:sx n="84" d="100"/>
          <a:sy n="84" d="100"/>
        </p:scale>
        <p:origin x="-8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9865D4-1205-48BE-94E8-138E0FCD37D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928ADB-A4AE-4134-966A-BFD198417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00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0F174762-0B2E-4CD8-A15A-032EFC9EFFF3}" type="slidenum">
              <a:rPr lang="zh-CN" altLang="en-US"/>
              <a:pPr eaLnBrk="1" hangingPunct="1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Way Forward on </a:t>
            </a:r>
            <a:br>
              <a:rPr lang="en-US" smtClean="0"/>
            </a:br>
            <a:r>
              <a:rPr lang="en-US" smtClean="0"/>
              <a:t>eMBMS enhancements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Ericsson, Qualcomm, BBC, EBU, Nokia, ASB, Dish</a:t>
            </a:r>
            <a:r>
              <a:rPr lang="en-US">
                <a:solidFill>
                  <a:schemeClr val="tx1"/>
                </a:solidFill>
              </a:rPr>
              <a:t>, AT&amp;T, Telstra, Fraunhofer </a:t>
            </a:r>
            <a:r>
              <a:rPr lang="en-US" smtClean="0">
                <a:solidFill>
                  <a:schemeClr val="tx1"/>
                </a:solidFill>
              </a:rPr>
              <a:t>IIS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R1-165846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01904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85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23rd - 27th May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6.2.5.1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4652739"/>
          </a:xfrm>
        </p:spPr>
        <p:txBody>
          <a:bodyPr>
            <a:normAutofit fontScale="92500" lnSpcReduction="20000"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GB" sz="2000" smtClean="0"/>
              <a:t>If a carrier is operated with 100</a:t>
            </a:r>
            <a:r>
              <a:rPr lang="en-GB" sz="2000"/>
              <a:t>% </a:t>
            </a:r>
            <a:r>
              <a:rPr lang="en-GB" sz="2000" smtClean="0"/>
              <a:t> MBSFN subframe allocation</a:t>
            </a:r>
            <a:r>
              <a:rPr lang="en-GB" sz="2000"/>
              <a:t>, </a:t>
            </a:r>
            <a:r>
              <a:rPr lang="en-GB" sz="2000" smtClean="0"/>
              <a:t>a single CP longer than or equal to 100us is </a:t>
            </a:r>
            <a:r>
              <a:rPr lang="en-GB" sz="2000"/>
              <a:t>supported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800" smtClean="0"/>
              <a:t>It is understood 100% MBSFN subframe allocation is before allowing for subframes set aside for e.g. cell search, SI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800" smtClean="0"/>
              <a:t>100% MBSFN subframe allocation applies to objective b), and objective d) if specified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z="1800" smtClean="0"/>
              <a:t>This carrier does not have unicast control in the MBSFN subframes</a:t>
            </a:r>
          </a:p>
          <a:p>
            <a:pPr marL="1200150" lvl="3" indent="-342900">
              <a:buFont typeface="Arial" charset="0"/>
              <a:buChar char="•"/>
            </a:pPr>
            <a:r>
              <a:rPr lang="en-GB" sz="1400"/>
              <a:t>FFS: Where to indicate MCCH change </a:t>
            </a:r>
            <a:r>
              <a:rPr lang="en-GB" sz="1400" smtClean="0"/>
              <a:t>notifaction</a:t>
            </a:r>
          </a:p>
          <a:p>
            <a:pPr marL="342900" lvl="1" indent="-342900">
              <a:buFont typeface="Arial" charset="0"/>
              <a:buChar char="•"/>
            </a:pPr>
            <a:endParaRPr lang="en-GB" sz="2400" smtClean="0"/>
          </a:p>
          <a:p>
            <a:pPr marL="342900" lvl="1" indent="-342900">
              <a:buFont typeface="Arial" charset="0"/>
              <a:buChar char="•"/>
            </a:pPr>
            <a:r>
              <a:rPr lang="en-GB" sz="2400" smtClean="0"/>
              <a:t>For a carrier that is operated with 100%  MBSFN subframe allocation, legacy CPs are supported</a:t>
            </a:r>
          </a:p>
          <a:p>
            <a:pPr marL="742950" lvl="2" indent="-342900">
              <a:buFont typeface="Arial" charset="0"/>
              <a:buChar char="•"/>
            </a:pPr>
            <a:r>
              <a:rPr lang="en-GB" smtClean="0"/>
              <a:t>FFS whether </a:t>
            </a:r>
            <a:r>
              <a:rPr lang="en-GB"/>
              <a:t>it is </a:t>
            </a:r>
            <a:r>
              <a:rPr lang="en-GB" smtClean="0"/>
              <a:t>needed to have unicast control on this carrier</a:t>
            </a:r>
          </a:p>
          <a:p>
            <a:pPr marL="342900" lvl="1" indent="-342900">
              <a:buFont typeface="Arial" charset="0"/>
              <a:buChar char="•"/>
            </a:pPr>
            <a:endParaRPr lang="en-GB"/>
          </a:p>
          <a:p>
            <a:pPr marL="742950" lvl="2" indent="-342900">
              <a:buFont typeface="Arial" charset="0"/>
              <a:buChar char="•"/>
            </a:pPr>
            <a:endParaRPr lang="en-GB" sz="1800"/>
          </a:p>
          <a:p>
            <a:pPr marL="342900" lvl="1" indent="-342900">
              <a:buFont typeface="Arial" charset="0"/>
              <a:buChar char="•"/>
            </a:pPr>
            <a:r>
              <a:rPr lang="en-GB" sz="2200"/>
              <a:t>FFS whether the longer CP numerology can be </a:t>
            </a:r>
            <a:r>
              <a:rPr lang="en-GB" sz="2200" smtClean="0"/>
              <a:t>supported in carriers with less than 100% MBSFN subframe allocation</a:t>
            </a:r>
            <a:endParaRPr lang="en-GB" sz="2200"/>
          </a:p>
          <a:p>
            <a:pPr marL="742950" lvl="2" indent="-342900">
              <a:buFont typeface="Arial" charset="0"/>
              <a:buChar char="•"/>
            </a:pPr>
            <a:endParaRPr lang="en-GB" sz="1800"/>
          </a:p>
          <a:p>
            <a:pPr marL="342900" lvl="1" indent="-342900">
              <a:buFont typeface="Arial" charset="0"/>
              <a:buChar char="•"/>
            </a:pPr>
            <a:endParaRPr lang="en-GB" sz="2200"/>
          </a:p>
          <a:p>
            <a:pPr marL="1200150" lvl="3" indent="-342900">
              <a:buFont typeface="Arial" charset="0"/>
              <a:buChar char="•"/>
            </a:pPr>
            <a:endParaRPr lang="en-GB" sz="1400" smtClean="0"/>
          </a:p>
          <a:p>
            <a:pPr marL="400050" lvl="2" indent="0"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61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20725"/>
          </a:xfrm>
        </p:spPr>
        <p:txBody>
          <a:bodyPr/>
          <a:lstStyle/>
          <a:p>
            <a:pPr eaLnBrk="1" hangingPunct="1"/>
            <a:r>
              <a:rPr kumimoji="0" lang="en-US" altLang="ja-JP" sz="4000" smtClean="0"/>
              <a:t>Proposal</a:t>
            </a:r>
            <a:endParaRPr kumimoji="0" lang="ja-JP" altLang="en-US" sz="4000" smtClean="0"/>
          </a:p>
        </p:txBody>
      </p:sp>
      <p:sp>
        <p:nvSpPr>
          <p:cNvPr id="307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850" y="1152525"/>
            <a:ext cx="8496300" cy="4652739"/>
          </a:xfrm>
        </p:spPr>
        <p:txBody>
          <a:bodyPr>
            <a:normAutofit/>
          </a:bodyPr>
          <a:lstStyle/>
          <a:p>
            <a:pPr marL="342900" lvl="1" indent="-342900">
              <a:buFont typeface="Arial" charset="0"/>
              <a:buChar char="•"/>
            </a:pPr>
            <a:r>
              <a:rPr lang="en-GB" sz="2200" smtClean="0"/>
              <a:t>If a carrier supports mixed unicast and MBMS, at least subframes 0 and 5 of each radio frame are non-MBSFN subframes</a:t>
            </a:r>
          </a:p>
          <a:p>
            <a:pPr marL="342900" lvl="1" indent="-342900">
              <a:buFont typeface="Arial" charset="0"/>
              <a:buChar char="•"/>
            </a:pPr>
            <a:r>
              <a:rPr lang="en-GB" sz="2400"/>
              <a:t>eMBMS enhancements do not require changes to any channels and signals </a:t>
            </a:r>
            <a:r>
              <a:rPr lang="en-GB" sz="2400" smtClean="0"/>
              <a:t>needed for MBMS operation except </a:t>
            </a:r>
            <a:r>
              <a:rPr lang="en-GB" sz="2400"/>
              <a:t>PMCH and MBSFN-RS</a:t>
            </a:r>
            <a:endParaRPr lang="en-GB" sz="2200" smtClean="0"/>
          </a:p>
          <a:p>
            <a:pPr marL="800100" lvl="2" indent="-400050">
              <a:buFont typeface="Arial" charset="0"/>
              <a:buChar char="•"/>
            </a:pPr>
            <a:r>
              <a:rPr lang="en-GB" sz="2000" smtClean="0"/>
              <a:t>FFS whether </a:t>
            </a:r>
            <a:r>
              <a:rPr lang="en-GB" sz="2000"/>
              <a:t>use of more REs, TTI </a:t>
            </a:r>
            <a:r>
              <a:rPr lang="en-GB" sz="2000" smtClean="0"/>
              <a:t>extension and/or </a:t>
            </a:r>
            <a:r>
              <a:rPr lang="en-GB" sz="2000"/>
              <a:t>change in payload</a:t>
            </a:r>
            <a:r>
              <a:rPr lang="en-GB" sz="2000" smtClean="0"/>
              <a:t> are needed for PBCH coverage enhancements.</a:t>
            </a:r>
          </a:p>
          <a:p>
            <a:pPr marL="342900" lvl="1" indent="-342900">
              <a:buFont typeface="Arial" charset="0"/>
              <a:buChar char="•"/>
            </a:pPr>
            <a:endParaRPr lang="en-GB" sz="2200"/>
          </a:p>
          <a:p>
            <a:pPr marL="1200150" lvl="3" indent="-342900">
              <a:buFont typeface="Arial" charset="0"/>
              <a:buChar char="•"/>
            </a:pPr>
            <a:endParaRPr lang="en-GB" sz="1400" smtClean="0"/>
          </a:p>
          <a:p>
            <a:pPr marL="400050" lvl="2" indent="0"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45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9234</TotalTime>
  <Words>236</Words>
  <Application>Microsoft Office PowerPoint</Application>
  <PresentationFormat>On-screen Show (4:3)</PresentationFormat>
  <Paragraphs>27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 eMBMS enhancements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Joerg Huschke</cp:lastModifiedBy>
  <cp:revision>201</cp:revision>
  <dcterms:created xsi:type="dcterms:W3CDTF">2006-08-16T00:00:00Z</dcterms:created>
  <dcterms:modified xsi:type="dcterms:W3CDTF">2016-05-25T23:45:35Z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UpdateProcess">
    <vt:lpwstr>End</vt:lpwstr>
  </property>
</Properties>
</file>