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3.vsdx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</a:t>
            </a:r>
            <a:r>
              <a:rPr lang="en-GB" sz="2400" b="1" i="1" dirty="0"/>
              <a:t>	</a:t>
            </a:r>
            <a:r>
              <a:rPr lang="en-GB" sz="2400" b="1" i="1" dirty="0" smtClean="0"/>
              <a:t>	R1-165845</a:t>
            </a:r>
          </a:p>
          <a:p>
            <a:r>
              <a:rPr lang="en-GB" sz="2400" b="1" dirty="0" smtClean="0"/>
              <a:t>Nanjing, P.R. China, 23rd- 27th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Way Forward on scenarios </a:t>
            </a:r>
            <a:r>
              <a:rPr lang="en-US" sz="4000" dirty="0"/>
              <a:t>for </a:t>
            </a:r>
            <a:r>
              <a:rPr lang="en-US" sz="4000" dirty="0" err="1"/>
              <a:t>FeCoMP</a:t>
            </a:r>
            <a:r>
              <a:rPr lang="en-US" sz="4000" dirty="0"/>
              <a:t> </a:t>
            </a:r>
            <a:r>
              <a:rPr lang="en-US" sz="4000" dirty="0" smtClean="0"/>
              <a:t>evaluations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ZTE, </a:t>
            </a:r>
            <a:r>
              <a:rPr lang="en-US" sz="2800" dirty="0" smtClean="0"/>
              <a:t>ZTE </a:t>
            </a:r>
            <a:r>
              <a:rPr lang="en-US" sz="2800" dirty="0" err="1" smtClean="0"/>
              <a:t>Microelectornic</a:t>
            </a:r>
            <a:r>
              <a:rPr lang="en-US" sz="2800" dirty="0" smtClean="0"/>
              <a:t>, Softbank</a:t>
            </a:r>
            <a:r>
              <a:rPr lang="en-US" sz="2800" dirty="0" smtClean="0"/>
              <a:t>, </a:t>
            </a:r>
            <a:r>
              <a:rPr lang="en-US" sz="2800" dirty="0" smtClean="0"/>
              <a:t>KT Corporation, Huawei, </a:t>
            </a:r>
            <a:r>
              <a:rPr lang="en-US" sz="2800" dirty="0" err="1" smtClean="0"/>
              <a:t>HiSilicon</a:t>
            </a:r>
            <a:r>
              <a:rPr lang="en-US" sz="2800" dirty="0"/>
              <a:t>, </a:t>
            </a:r>
            <a:r>
              <a:rPr lang="en-US" sz="2800" dirty="0" smtClean="0"/>
              <a:t>LGE, </a:t>
            </a:r>
            <a:r>
              <a:rPr lang="en-US" sz="2800" dirty="0" smtClean="0"/>
              <a:t>CATT,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Ericsson, Samsung, [Qualcomm], Nokia, ASB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410200" y="18288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/>
              <a:t>Agenda Item  6.2.11.1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For </a:t>
            </a:r>
            <a:r>
              <a:rPr lang="en-US" sz="2800" dirty="0" err="1" smtClean="0"/>
              <a:t>FeCoMP</a:t>
            </a:r>
            <a:r>
              <a:rPr lang="en-US" sz="2800" dirty="0" smtClean="0"/>
              <a:t> evaluations the following four scenarios are used:</a:t>
            </a:r>
          </a:p>
          <a:p>
            <a:pPr lvl="1"/>
            <a:r>
              <a:rPr lang="en-US" sz="2400" dirty="0"/>
              <a:t>Scenario A: indoor </a:t>
            </a:r>
            <a:r>
              <a:rPr lang="en-US" sz="2400" dirty="0" smtClean="0"/>
              <a:t>hotspot</a:t>
            </a:r>
          </a:p>
          <a:p>
            <a:pPr lvl="1"/>
            <a:r>
              <a:rPr lang="en-US" sz="2400" dirty="0"/>
              <a:t>Scenario B: </a:t>
            </a:r>
            <a:r>
              <a:rPr lang="en-US" sz="2400" dirty="0" smtClean="0"/>
              <a:t>urban micro</a:t>
            </a:r>
          </a:p>
          <a:p>
            <a:pPr lvl="1"/>
            <a:r>
              <a:rPr lang="en-US" sz="2400" dirty="0"/>
              <a:t>Scenario C: </a:t>
            </a:r>
            <a:r>
              <a:rPr lang="en-US" sz="2400" dirty="0" smtClean="0"/>
              <a:t>co-channel heterogeneous </a:t>
            </a:r>
          </a:p>
          <a:p>
            <a:pPr lvl="1"/>
            <a:r>
              <a:rPr lang="en-US" sz="2400" dirty="0"/>
              <a:t>Scenario D: non co-channel </a:t>
            </a:r>
            <a:r>
              <a:rPr lang="en-US" sz="2400" dirty="0" smtClean="0"/>
              <a:t>heterogeneous</a:t>
            </a:r>
            <a:endParaRPr lang="en-US" sz="24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2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Scenarios for </a:t>
            </a:r>
            <a:r>
              <a:rPr lang="en-US" dirty="0" err="1" smtClean="0"/>
              <a:t>FeCoMP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29" y="1981200"/>
            <a:ext cx="8229600" cy="63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Scenario A: indoor small cell </a:t>
            </a:r>
            <a:r>
              <a:rPr lang="en-US" sz="2400" dirty="0" smtClean="0"/>
              <a:t>deployment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5851" y="3878042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/>
              <a:t>Scenario B: macro cell </a:t>
            </a:r>
            <a:r>
              <a:rPr lang="en-US" sz="2400" dirty="0" smtClean="0"/>
              <a:t>deployment</a:t>
            </a:r>
            <a:endParaRPr lang="en-US" sz="2400" dirty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393131"/>
              </p:ext>
            </p:extLst>
          </p:nvPr>
        </p:nvGraphicFramePr>
        <p:xfrm>
          <a:off x="3505201" y="4337503"/>
          <a:ext cx="2430903" cy="2339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Visio" r:id="rId3" imgW="3038629" imgH="2924011" progId="Visio.Drawing.15">
                  <p:embed/>
                </p:oleObj>
              </mc:Choice>
              <mc:Fallback>
                <p:oleObj name="Visio" r:id="rId3" imgW="3038629" imgH="2924011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1" y="4337503"/>
                        <a:ext cx="2430903" cy="23392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545" y="2491007"/>
            <a:ext cx="3068909" cy="138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14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Scenarios for </a:t>
            </a:r>
            <a:r>
              <a:rPr lang="en-US" dirty="0" err="1" smtClean="0"/>
              <a:t>FeCoMP</a:t>
            </a:r>
            <a:r>
              <a:rPr lang="en-US" dirty="0" smtClean="0"/>
              <a:t>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29" y="1295400"/>
            <a:ext cx="8229600" cy="63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Scenario </a:t>
            </a:r>
            <a:r>
              <a:rPr lang="en-US" sz="2400" dirty="0" smtClean="0"/>
              <a:t>C: </a:t>
            </a:r>
            <a:r>
              <a:rPr lang="en-US" sz="2400" dirty="0"/>
              <a:t>c</a:t>
            </a:r>
            <a:r>
              <a:rPr lang="en-US" sz="2400" dirty="0" smtClean="0"/>
              <a:t>o-channel </a:t>
            </a:r>
            <a:r>
              <a:rPr lang="en-US" sz="2400" dirty="0"/>
              <a:t>macro cell </a:t>
            </a:r>
            <a:r>
              <a:rPr lang="en-US" sz="2400" dirty="0" smtClean="0"/>
              <a:t>and </a:t>
            </a:r>
            <a:r>
              <a:rPr lang="en-US" sz="2400" dirty="0"/>
              <a:t>outdoor small </a:t>
            </a:r>
            <a:r>
              <a:rPr lang="en-US" sz="2400" dirty="0" smtClean="0"/>
              <a:t>deployment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17253"/>
              </p:ext>
            </p:extLst>
          </p:nvPr>
        </p:nvGraphicFramePr>
        <p:xfrm>
          <a:off x="3400109" y="1684791"/>
          <a:ext cx="2979346" cy="2339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Visio" r:id="rId3" imgW="3724183" imgH="2924011" progId="Visio.Drawing.15">
                  <p:embed/>
                </p:oleObj>
              </mc:Choice>
              <mc:Fallback>
                <p:oleObj name="Visio" r:id="rId3" imgW="3724183" imgH="2924011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0109" y="1684791"/>
                        <a:ext cx="2979346" cy="23392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923256"/>
              </p:ext>
            </p:extLst>
          </p:nvPr>
        </p:nvGraphicFramePr>
        <p:xfrm>
          <a:off x="3502152" y="4334256"/>
          <a:ext cx="2962117" cy="2331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Visio" r:id="rId5" imgW="3724136" imgH="2924236" progId="Visio.Drawing.15">
                  <p:embed/>
                </p:oleObj>
              </mc:Choice>
              <mc:Fallback>
                <p:oleObj name="Visio" r:id="rId5" imgW="3724136" imgH="2924236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2152" y="4334256"/>
                        <a:ext cx="2962117" cy="23310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>
          <a:xfrm>
            <a:off x="152400" y="3931920"/>
            <a:ext cx="8918448" cy="6397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/>
              <a:t>Scenario </a:t>
            </a:r>
            <a:r>
              <a:rPr lang="en-US" sz="2400" dirty="0" smtClean="0"/>
              <a:t>D: non co-channel </a:t>
            </a:r>
            <a:r>
              <a:rPr lang="en-US" sz="2400" dirty="0"/>
              <a:t>macro cell </a:t>
            </a:r>
            <a:r>
              <a:rPr lang="en-US" sz="2400" dirty="0" smtClean="0"/>
              <a:t>and </a:t>
            </a:r>
            <a:r>
              <a:rPr lang="en-US" sz="2400" dirty="0"/>
              <a:t>outdoor small cell </a:t>
            </a:r>
            <a:r>
              <a:rPr lang="en-US" sz="2400" dirty="0" smtClean="0"/>
              <a:t>deployment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77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4499</TotalTime>
  <Words>123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Office Theme</vt:lpstr>
      <vt:lpstr>Visio</vt:lpstr>
      <vt:lpstr>PowerPoint Presentation</vt:lpstr>
      <vt:lpstr>Proposal</vt:lpstr>
      <vt:lpstr>Scenarios for FeCoMP</vt:lpstr>
      <vt:lpstr>Scenarios for FeCoMP (cont’d)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255</cp:revision>
  <dcterms:created xsi:type="dcterms:W3CDTF">2016-03-24T01:14:08Z</dcterms:created>
  <dcterms:modified xsi:type="dcterms:W3CDTF">2016-05-26T02:12:58Z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2016-05-26 02:12:57Z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