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8" r:id="rId2"/>
    <p:sldId id="260" r:id="rId3"/>
    <p:sldId id="257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101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E904A6-67DC-46F6-B138-BDDA1C741F5F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493F25-7B7B-4C66-A6CE-5187F0B2E53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sv-SE" altLang="sv-SE" smtClean="0"/>
          </a:p>
        </p:txBody>
      </p:sp>
      <p:sp>
        <p:nvSpPr>
          <p:cNvPr id="10244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sv-SE"/>
              <a:t> </a:t>
            </a:r>
          </a:p>
        </p:txBody>
      </p:sp>
      <p:sp>
        <p:nvSpPr>
          <p:cNvPr id="10245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sv-SE"/>
              <a:t>2016-04-06 </a:t>
            </a:r>
          </a:p>
        </p:txBody>
      </p:sp>
      <p:sp>
        <p:nvSpPr>
          <p:cNvPr id="10246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sv-SE"/>
              <a:t> </a:t>
            </a:r>
          </a:p>
        </p:txBody>
      </p:sp>
      <p:sp>
        <p:nvSpPr>
          <p:cNvPr id="10247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B1B445D-A391-4E20-97A9-6366938BA85C}" type="slidenum">
              <a:rPr lang="en-US" altLang="sv-SE"/>
              <a:pPr/>
              <a:t>2</a:t>
            </a:fld>
            <a:endParaRPr lang="en-US" altLang="sv-S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2016-05-25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2016-05-25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2016-05-25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2016-05-25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2016-05-25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2016-05-25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2016-05-25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2016-05-25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2016-05-25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2016-05-25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2016-05-25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0EDBD-1C2D-4C1E-B459-B60219FAB484}" type="datetimeFigureOut">
              <a:rPr lang="ko-KR" altLang="en-US" smtClean="0"/>
              <a:pPr/>
              <a:t>2016-05-25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latinLnBrk="0" hangingPunct="1"/>
            <a:r>
              <a:rPr lang="en-US" altLang="en-US" dirty="0" smtClean="0"/>
              <a:t>WF on DL broadcast enhancement for V2X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90600" y="3886200"/>
            <a:ext cx="7391400" cy="2209800"/>
          </a:xfrm>
        </p:spPr>
        <p:txBody>
          <a:bodyPr>
            <a:normAutofit/>
          </a:bodyPr>
          <a:lstStyle/>
          <a:p>
            <a:pPr latinLnBrk="0"/>
            <a:r>
              <a:rPr lang="en-US" altLang="en-US" sz="2800" dirty="0" smtClean="0">
                <a:solidFill>
                  <a:schemeClr val="tx1"/>
                </a:solidFill>
              </a:rPr>
              <a:t>Huawei, HiSilicon, Ericsson,..</a:t>
            </a:r>
          </a:p>
        </p:txBody>
      </p:sp>
      <p:sp>
        <p:nvSpPr>
          <p:cNvPr id="2052" name="テキスト ボックス 4"/>
          <p:cNvSpPr txBox="1">
            <a:spLocks noChangeArrowheads="1"/>
          </p:cNvSpPr>
          <p:nvPr/>
        </p:nvSpPr>
        <p:spPr bwMode="auto">
          <a:xfrm>
            <a:off x="152400" y="152400"/>
            <a:ext cx="572464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kumimoji="1" lang="en-US" altLang="ja-JP" sz="2000" dirty="0"/>
              <a:t>3GPP TSG RAN WG1 Meeting #</a:t>
            </a:r>
            <a:r>
              <a:rPr kumimoji="1" lang="en-US" altLang="ja-JP" sz="2000" dirty="0" smtClean="0"/>
              <a:t>85         </a:t>
            </a:r>
            <a:r>
              <a:rPr kumimoji="1" lang="en-US" altLang="ja-JP" sz="2000" dirty="0"/>
              <a:t>		</a:t>
            </a:r>
          </a:p>
          <a:p>
            <a:r>
              <a:rPr lang="en-US" altLang="ko-KR" sz="2000" dirty="0"/>
              <a:t>Nanjing, China, 23rd – 27th May </a:t>
            </a:r>
            <a:r>
              <a:rPr lang="en-US" altLang="ko-KR" sz="2000" dirty="0" smtClean="0"/>
              <a:t>2016</a:t>
            </a:r>
          </a:p>
          <a:p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kumimoji="1" lang="en-US" altLang="ja-JP" sz="2000" dirty="0" smtClean="0"/>
              <a:t>6.2.9.3</a:t>
            </a:r>
            <a:endParaRPr kumimoji="1" lang="ja-JP" altLang="en-US" sz="2000" dirty="0"/>
          </a:p>
        </p:txBody>
      </p:sp>
      <p:sp>
        <p:nvSpPr>
          <p:cNvPr id="2053" name="テキスト ボックス 3"/>
          <p:cNvSpPr txBox="1">
            <a:spLocks noChangeArrowheads="1"/>
          </p:cNvSpPr>
          <p:nvPr/>
        </p:nvSpPr>
        <p:spPr bwMode="auto">
          <a:xfrm>
            <a:off x="7543800" y="152400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굴림" charset="-127"/>
              </a:rPr>
              <a:t>R1-165844</a:t>
            </a:r>
            <a:endParaRPr kumimoji="1" lang="ja-JP" altLang="en-US" sz="2400"/>
          </a:p>
        </p:txBody>
      </p:sp>
    </p:spTree>
    <p:extLst>
      <p:ext uri="{BB962C8B-B14F-4D97-AF65-F5344CB8AC3E}">
        <p14:creationId xmlns="" xmlns:p14="http://schemas.microsoft.com/office/powerpoint/2010/main" val="1200333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Proposal 1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atinLnBrk="0"/>
            <a:r>
              <a:rPr lang="en-US" altLang="sv-SE" dirty="0" smtClean="0"/>
              <a:t>The LS reply from RAN1 to RAN for LTE/DSRC coexistence includes in principle the points captured in next slides.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altLang="ko-KR" dirty="0" smtClean="0"/>
              <a:t>Proposal 2 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latinLnBrk="0"/>
            <a:r>
              <a:rPr lang="en-US" altLang="sv-SE" dirty="0" smtClean="0"/>
              <a:t>RAN1 believes that other radio access technologies may efficiently detect LTE-based ITS transmissions on sidelink </a:t>
            </a:r>
            <a:r>
              <a:rPr lang="en-US" altLang="zh-CN" dirty="0" smtClean="0"/>
              <a:t>if necessary action is  taken in other SDOs</a:t>
            </a:r>
            <a:r>
              <a:rPr lang="en-US" altLang="sv-SE" dirty="0" smtClean="0"/>
              <a:t>.</a:t>
            </a:r>
          </a:p>
          <a:p>
            <a:pPr latinLnBrk="0"/>
            <a:endParaRPr lang="sv-SE" altLang="sv-SE" dirty="0" smtClean="0"/>
          </a:p>
          <a:p>
            <a:pPr latinLnBrk="0"/>
            <a:r>
              <a:rPr lang="en-GB" dirty="0" smtClean="0"/>
              <a:t>The possible solutions identified by RAN1 for high level coexistence approaches (long-term basis) between PC5 transport for V2V services and DSRC/IEEE 802.11p services in the same channel are as follows:</a:t>
            </a:r>
            <a:endParaRPr lang="en-US" sz="1800" dirty="0" smtClean="0"/>
          </a:p>
          <a:p>
            <a:pPr lvl="1" latinLnBrk="0"/>
            <a:r>
              <a:rPr lang="en-GB" dirty="0" smtClean="0"/>
              <a:t>Geo-location and database </a:t>
            </a:r>
            <a:endParaRPr lang="en-US" sz="1600" dirty="0" smtClean="0"/>
          </a:p>
          <a:p>
            <a:pPr lvl="1" latinLnBrk="0"/>
            <a:r>
              <a:rPr lang="en-GB" dirty="0" smtClean="0"/>
              <a:t>Transmission of </a:t>
            </a:r>
            <a:r>
              <a:rPr lang="en-GB" dirty="0" smtClean="0"/>
              <a:t>predetermined </a:t>
            </a:r>
            <a:r>
              <a:rPr lang="en-GB" dirty="0" smtClean="0"/>
              <a:t>signal(s) e.g. LTE-ITS preamble, </a:t>
            </a:r>
            <a:r>
              <a:rPr lang="en-GB" dirty="0" smtClean="0"/>
              <a:t>SLSS</a:t>
            </a:r>
            <a:endParaRPr lang="en-US" sz="1600" dirty="0" smtClean="0"/>
          </a:p>
          <a:p>
            <a:pPr lvl="1" latinLnBrk="0"/>
            <a:r>
              <a:rPr lang="en-GB" dirty="0" smtClean="0"/>
              <a:t>time sharing between systems based on GNSS timing</a:t>
            </a:r>
            <a:endParaRPr lang="en-US" sz="1600" dirty="0" smtClean="0"/>
          </a:p>
          <a:p>
            <a:pPr latinLnBrk="0"/>
            <a:r>
              <a:rPr lang="en-GB" dirty="0" smtClean="0"/>
              <a:t>In addition, short-term coexistence solutions could be used, but are not within the scope of the current V2X SI:</a:t>
            </a:r>
            <a:endParaRPr lang="en-US" sz="1800" dirty="0" smtClean="0"/>
          </a:p>
          <a:p>
            <a:pPr lvl="1" latinLnBrk="0"/>
            <a:r>
              <a:rPr lang="en-GB" dirty="0" smtClean="0"/>
              <a:t>Wideband transmissions using interlacing e.g. as in UL LAA </a:t>
            </a:r>
            <a:endParaRPr lang="en-US" sz="1600" dirty="0" smtClean="0"/>
          </a:p>
          <a:p>
            <a:pPr lvl="1" latinLnBrk="0"/>
            <a:r>
              <a:rPr lang="en-GB" dirty="0" smtClean="0"/>
              <a:t>Sensing based approach (LBT)</a:t>
            </a:r>
          </a:p>
          <a:p>
            <a:pPr lvl="1" latinLnBrk="0"/>
            <a:endParaRPr lang="en-US" sz="1600" dirty="0" smtClean="0"/>
          </a:p>
          <a:p>
            <a:pPr latinLnBrk="0"/>
            <a:r>
              <a:rPr lang="en-GB" dirty="0" smtClean="0"/>
              <a:t>RAN1 has not conducted any evaluation for </a:t>
            </a:r>
            <a:r>
              <a:rPr lang="en-GB" dirty="0" smtClean="0"/>
              <a:t>some</a:t>
            </a:r>
            <a:r>
              <a:rPr lang="en-GB" dirty="0" smtClean="0"/>
              <a:t> </a:t>
            </a:r>
            <a:r>
              <a:rPr lang="en-GB" dirty="0" smtClean="0"/>
              <a:t>of the solutions.</a:t>
            </a:r>
          </a:p>
          <a:p>
            <a:pPr latinLnBrk="0"/>
            <a:endParaRPr lang="en-GB" sz="1800" dirty="0" smtClean="0"/>
          </a:p>
          <a:p>
            <a:pPr latinLnBrk="0"/>
            <a:r>
              <a:rPr lang="en-US" altLang="sv-SE" sz="3100" dirty="0" smtClean="0"/>
              <a:t>RAN1 respectfully asks RAN to provide RAN1 findings to other SDOs</a:t>
            </a:r>
            <a:endParaRPr lang="sv-SE" altLang="sv-SE" sz="3100" dirty="0" smtClean="0"/>
          </a:p>
          <a:p>
            <a:endParaRPr lang="en-US" sz="1800" dirty="0"/>
          </a:p>
        </p:txBody>
      </p:sp>
    </p:spTree>
    <p:extLst>
      <p:ext uri="{BB962C8B-B14F-4D97-AF65-F5344CB8AC3E}">
        <p14:creationId xmlns="" xmlns:p14="http://schemas.microsoft.com/office/powerpoint/2010/main" val="30116074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2194</TotalTime>
  <Words>68</Words>
  <Application>Microsoft Office PowerPoint</Application>
  <PresentationFormat>On-screen Show (4:3)</PresentationFormat>
  <Paragraphs>26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테마</vt:lpstr>
      <vt:lpstr>WF on DL broadcast enhancement for V2X</vt:lpstr>
      <vt:lpstr>Proposal 1</vt:lpstr>
      <vt:lpstr>Proposal 2 </vt:lpstr>
    </vt:vector>
  </TitlesOfParts>
  <Company>R&amp;D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Microsoft Corporation</dc:creator>
  <cp:lastModifiedBy>Deping Liu</cp:lastModifiedBy>
  <cp:revision>28</cp:revision>
  <dcterms:created xsi:type="dcterms:W3CDTF">2006-10-05T04:04:58Z</dcterms:created>
  <dcterms:modified xsi:type="dcterms:W3CDTF">2016-05-26T00:34:46Z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1464222792</vt:lpwstr>
  </property>
</Properties>
</file>