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4"/>
  </p:notesMasterIdLst>
  <p:sldIdLst>
    <p:sldId id="778" r:id="rId2"/>
    <p:sldId id="974" r:id="rId3"/>
  </p:sldIdLst>
  <p:sldSz cx="9144000" cy="6858000" type="screen4x3"/>
  <p:notesSz cx="6797675" cy="987425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s" initials="c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99"/>
    <a:srgbClr val="FFFFCC"/>
    <a:srgbClr val="FF0000"/>
    <a:srgbClr val="99CC00"/>
    <a:srgbClr val="FF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62" autoAdjust="0"/>
    <p:restoredTop sz="84787" autoAdjust="0"/>
  </p:normalViewPr>
  <p:slideViewPr>
    <p:cSldViewPr>
      <p:cViewPr varScale="1">
        <p:scale>
          <a:sx n="59" d="100"/>
          <a:sy n="59" d="100"/>
        </p:scale>
        <p:origin x="-160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68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D11559-3C63-479F-8777-9CF9880AE4C2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29D71E-8D7F-428E-961A-100D488D7E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59325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9D71E-8D7F-428E-961A-100D488D7EB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18425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9D71E-8D7F-428E-961A-100D488D7EB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图片 2" descr="ppt模板-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图片 2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316416" y="6608385"/>
            <a:ext cx="827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5"/>
            <a:ext cx="9144000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guoliang_liu\桌面\中国移动通信logo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7350" y="90488"/>
            <a:ext cx="1101725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97768"/>
            <a:ext cx="3960440" cy="49492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200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华文中宋" pitchFamily="2" charset="-122"/>
                <a:ea typeface="华文中宋" pitchFamily="2" charset="-122"/>
              </a:defRPr>
            </a:lvl1pPr>
            <a:lvl2pPr>
              <a:lnSpc>
                <a:spcPct val="150000"/>
              </a:lnSpc>
              <a:defRPr sz="2000">
                <a:latin typeface="华文中宋" pitchFamily="2" charset="-122"/>
                <a:ea typeface="华文中宋" pitchFamily="2" charset="-122"/>
              </a:defRPr>
            </a:lvl2pPr>
            <a:lvl3pPr>
              <a:lnSpc>
                <a:spcPct val="150000"/>
              </a:lnSpc>
              <a:defRPr sz="1700">
                <a:latin typeface="华文中宋" pitchFamily="2" charset="-122"/>
                <a:ea typeface="华文中宋" pitchFamily="2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49" r:id="rId4"/>
    <p:sldLayoutId id="2147483650" r:id="rId5"/>
    <p:sldLayoutId id="2147483651" r:id="rId6"/>
    <p:sldLayoutId id="2147483656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9"/>
          <p:cNvSpPr txBox="1">
            <a:spLocks noChangeArrowheads="1"/>
          </p:cNvSpPr>
          <p:nvPr/>
        </p:nvSpPr>
        <p:spPr bwMode="auto">
          <a:xfrm>
            <a:off x="755576" y="2204864"/>
            <a:ext cx="7632848" cy="295267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zh-CN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Proposals for evaluation of CP requirements in NR </a:t>
            </a:r>
          </a:p>
          <a:p>
            <a:pPr lvl="0" algn="ctr">
              <a:spcBef>
                <a:spcPct val="0"/>
              </a:spcBef>
              <a:defRPr/>
            </a:pPr>
            <a:endParaRPr lang="en-US" altLang="zh-CN" sz="4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CMCC</a:t>
            </a: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3059832" y="149224"/>
            <a:ext cx="5832648" cy="1944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hangingPunct="0">
              <a:buNone/>
            </a:pPr>
            <a:r>
              <a:rPr lang="en-US" sz="2400" b="1" dirty="0"/>
              <a:t>3GPP TSG-RAN WG1 #85 </a:t>
            </a:r>
            <a:r>
              <a:rPr lang="en-US" sz="2400" b="1" dirty="0" smtClean="0"/>
              <a:t>      R1-165842</a:t>
            </a:r>
            <a:endParaRPr lang="en-US" sz="2400" dirty="0"/>
          </a:p>
          <a:p>
            <a:pPr marL="0" indent="0" hangingPunct="0">
              <a:buNone/>
            </a:pPr>
            <a:r>
              <a:rPr lang="en-US" sz="2400" b="1" dirty="0"/>
              <a:t>23</a:t>
            </a:r>
            <a:r>
              <a:rPr lang="en-US" sz="2400" b="1" baseline="30000" dirty="0"/>
              <a:t>th</a:t>
            </a:r>
            <a:r>
              <a:rPr lang="en-US" sz="2400" b="1" dirty="0"/>
              <a:t> – 27</a:t>
            </a:r>
            <a:r>
              <a:rPr lang="en-US" sz="2400" b="1" baseline="30000" dirty="0"/>
              <a:t>th</a:t>
            </a:r>
            <a:r>
              <a:rPr lang="en-US" sz="2400" b="1" dirty="0"/>
              <a:t> May 2016</a:t>
            </a:r>
            <a:endParaRPr lang="en-US" sz="2400" dirty="0"/>
          </a:p>
          <a:p>
            <a:pPr marL="0" indent="0" hangingPunct="0">
              <a:buNone/>
            </a:pPr>
            <a:r>
              <a:rPr lang="en-US" sz="2400" b="1" dirty="0"/>
              <a:t>Nanjing, </a:t>
            </a:r>
            <a:r>
              <a:rPr lang="en-US" sz="2400" b="1" dirty="0" smtClean="0"/>
              <a:t>China</a:t>
            </a:r>
            <a:endParaRPr lang="en-US" sz="2400" b="1" i="1" dirty="0" smtClean="0"/>
          </a:p>
          <a:p>
            <a:pPr marL="0" indent="0" hangingPunct="0">
              <a:buNone/>
            </a:pPr>
            <a:r>
              <a:rPr lang="en-US" sz="2400" b="1" dirty="0" smtClean="0"/>
              <a:t>Agenda item:</a:t>
            </a:r>
            <a:r>
              <a:rPr lang="en-US" sz="2400" dirty="0" smtClean="0"/>
              <a:t>	7.1.4</a:t>
            </a:r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2880582783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1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2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3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 txBox="1">
            <a:spLocks/>
          </p:cNvSpPr>
          <p:nvPr/>
        </p:nvSpPr>
        <p:spPr>
          <a:xfrm>
            <a:off x="0" y="-24"/>
            <a:ext cx="8604448" cy="7200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zh-CN" altLang="en-US" sz="2800" b="1" dirty="0" smtClean="0">
              <a:solidFill>
                <a:schemeClr val="bg1"/>
              </a:solidFill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764704"/>
            <a:ext cx="860444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 algn="just">
              <a:buFont typeface="Wingdings" pitchFamily="2" charset="2"/>
              <a:buChar char="n"/>
            </a:pPr>
            <a:r>
              <a:rPr lang="en-GB" altLang="zh-CN" sz="2800" dirty="0" smtClean="0"/>
              <a:t>To evaluate what is the minimal CP length in NR considering existed knowledge on delay spread</a:t>
            </a:r>
          </a:p>
          <a:p>
            <a:pPr marL="730250" lvl="1" indent="-273050" algn="just">
              <a:buFont typeface="Wingdings" pitchFamily="2" charset="2"/>
              <a:buChar char="n"/>
            </a:pPr>
            <a:r>
              <a:rPr lang="en-GB" altLang="zh-CN" sz="2800" dirty="0" smtClean="0"/>
              <a:t>Scaled CP and Scaled numerologies </a:t>
            </a:r>
            <a:r>
              <a:rPr lang="en-GB" altLang="zh-CN" sz="2800" b="1" dirty="0" smtClean="0">
                <a:solidFill>
                  <a:srgbClr val="FF0000"/>
                </a:solidFill>
              </a:rPr>
              <a:t>Vs</a:t>
            </a:r>
            <a:r>
              <a:rPr lang="en-GB" altLang="zh-CN" sz="2800" dirty="0" smtClean="0"/>
              <a:t> </a:t>
            </a:r>
            <a:r>
              <a:rPr lang="en-GB" altLang="zh-CN" sz="2800" dirty="0" err="1" smtClean="0"/>
              <a:t>Unscaled</a:t>
            </a:r>
            <a:r>
              <a:rPr lang="en-GB" altLang="zh-CN" sz="2800" dirty="0" smtClean="0"/>
              <a:t> CP and Scaled numerologies</a:t>
            </a:r>
          </a:p>
          <a:p>
            <a:pPr marL="730250" lvl="1" indent="-273050" algn="just">
              <a:buFont typeface="Wingdings" pitchFamily="2" charset="2"/>
              <a:buChar char="n"/>
            </a:pPr>
            <a:r>
              <a:rPr lang="en-GB" altLang="zh-CN" sz="2800" smtClean="0"/>
              <a:t>Unscale </a:t>
            </a:r>
            <a:r>
              <a:rPr lang="en-GB" altLang="zh-CN" sz="2800" dirty="0" smtClean="0"/>
              <a:t>CP assumes two values for comparison </a:t>
            </a:r>
          </a:p>
          <a:p>
            <a:pPr marL="1187450" lvl="2" indent="-273050" algn="just">
              <a:buFont typeface="Wingdings" pitchFamily="2" charset="2"/>
              <a:buChar char="n"/>
            </a:pPr>
            <a:r>
              <a:rPr lang="en-GB" altLang="zh-CN" sz="2800" dirty="0" smtClean="0"/>
              <a:t>Comparable NCP used in LTE, e.g., for 2^N SCS scheme, 4.71us, for 2^N OS scheme 5.36us</a:t>
            </a:r>
          </a:p>
          <a:p>
            <a:pPr marL="1187450" lvl="2" indent="-273050" algn="just">
              <a:buFont typeface="Wingdings" pitchFamily="2" charset="2"/>
              <a:buChar char="n"/>
            </a:pPr>
            <a:r>
              <a:rPr lang="en-GB" altLang="zh-CN" sz="2800" dirty="0" smtClean="0"/>
              <a:t>Half of Comparable NCP used in LTE, e.g., for 2^N SCS scheme, about 2.36us, for 2^N OS scheme about 2.68us</a:t>
            </a:r>
          </a:p>
        </p:txBody>
      </p:sp>
      <p:sp>
        <p:nvSpPr>
          <p:cNvPr id="4" name="标题 2"/>
          <p:cNvSpPr txBox="1">
            <a:spLocks/>
          </p:cNvSpPr>
          <p:nvPr/>
        </p:nvSpPr>
        <p:spPr>
          <a:xfrm>
            <a:off x="35496" y="-27384"/>
            <a:ext cx="8424936" cy="7200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3200" b="1" dirty="0" smtClean="0">
                <a:solidFill>
                  <a:schemeClr val="bg1"/>
                </a:solidFill>
                <a:ea typeface="Arial Unicode MS" pitchFamily="34" charset="-122"/>
                <a:cs typeface="Arial Unicode MS" pitchFamily="34" charset="-122"/>
              </a:rPr>
              <a:t>To be evaluated for CP </a:t>
            </a:r>
            <a:endParaRPr lang="zh-CN" altLang="en-US" sz="3200" b="1" dirty="0" smtClean="0">
              <a:solidFill>
                <a:schemeClr val="bg1"/>
              </a:solidFill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版PPT演示文稿模板_2014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新版PPT演示文稿模板_2014.thmx</Template>
  <TotalTime>30975</TotalTime>
  <Words>111</Words>
  <Application>Microsoft Office PowerPoint</Application>
  <PresentationFormat>全屏显示(4:3)</PresentationFormat>
  <Paragraphs>15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新版PPT演示文稿模板_2014</vt:lpstr>
      <vt:lpstr>幻灯片 1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任良川</dc:creator>
  <cp:lastModifiedBy>xiaodong</cp:lastModifiedBy>
  <cp:revision>972</cp:revision>
  <dcterms:created xsi:type="dcterms:W3CDTF">2013-11-22T10:39:44Z</dcterms:created>
  <dcterms:modified xsi:type="dcterms:W3CDTF">2016-05-26T04:47:49Z</dcterms:modified>
</cp:coreProperties>
</file>