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0" autoAdjust="0"/>
    <p:restoredTop sz="98883" autoAdjust="0"/>
  </p:normalViewPr>
  <p:slideViewPr>
    <p:cSldViewPr>
      <p:cViewPr varScale="1">
        <p:scale>
          <a:sx n="94" d="100"/>
          <a:sy n="94" d="100"/>
        </p:scale>
        <p:origin x="-10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433637"/>
            <a:ext cx="7772400" cy="1470025"/>
          </a:xfrm>
        </p:spPr>
        <p:txBody>
          <a:bodyPr/>
          <a:lstStyle/>
          <a:p>
            <a:r>
              <a:rPr lang="en-US" dirty="0" smtClean="0"/>
              <a:t>WF on considerations for </a:t>
            </a:r>
            <a:r>
              <a:rPr lang="en-US" dirty="0" smtClean="0"/>
              <a:t>multiple </a:t>
            </a:r>
            <a:r>
              <a:rPr lang="en-US" dirty="0" smtClean="0"/>
              <a:t>access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LG </a:t>
            </a:r>
            <a:r>
              <a:rPr lang="en-US" dirty="0" smtClean="0">
                <a:solidFill>
                  <a:schemeClr val="tx1"/>
                </a:solidFill>
              </a:rPr>
              <a:t>Electronics, 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R1-165816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7.1.3.2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066162" cy="70037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8077200" cy="464820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For the study on </a:t>
            </a:r>
            <a:r>
              <a:rPr lang="en-US" dirty="0" smtClean="0"/>
              <a:t>multiple </a:t>
            </a:r>
            <a:r>
              <a:rPr lang="en-US" dirty="0" smtClean="0"/>
              <a:t>access, </a:t>
            </a:r>
          </a:p>
          <a:p>
            <a:pPr lvl="1" algn="just"/>
            <a:r>
              <a:rPr lang="en-US" dirty="0" smtClean="0"/>
              <a:t>Benefits of </a:t>
            </a:r>
            <a:r>
              <a:rPr lang="en-US" dirty="0" smtClean="0"/>
              <a:t>multiple access schemes should </a:t>
            </a:r>
            <a:r>
              <a:rPr lang="en-US" dirty="0" smtClean="0"/>
              <a:t>be </a:t>
            </a:r>
            <a:r>
              <a:rPr lang="en-US" dirty="0" smtClean="0"/>
              <a:t>assessed </a:t>
            </a:r>
            <a:r>
              <a:rPr lang="en-US" dirty="0" smtClean="0"/>
              <a:t>in considerations of other features especially MIMO aspect with larger number of antenna ports as below: </a:t>
            </a:r>
          </a:p>
          <a:p>
            <a:pPr lvl="2" algn="just"/>
            <a:r>
              <a:rPr lang="en-US" dirty="0" smtClean="0"/>
              <a:t>at least 8 at </a:t>
            </a:r>
            <a:r>
              <a:rPr lang="en-US" dirty="0" err="1" smtClean="0"/>
              <a:t>eNB</a:t>
            </a:r>
            <a:r>
              <a:rPr lang="en-US" dirty="0" smtClean="0"/>
              <a:t> side</a:t>
            </a:r>
          </a:p>
          <a:p>
            <a:pPr lvl="2" algn="just"/>
            <a:r>
              <a:rPr lang="en-US" altLang="ko-KR" dirty="0" smtClean="0"/>
              <a:t>at least 4 at UE side for </a:t>
            </a:r>
            <a:r>
              <a:rPr lang="en-US" altLang="ko-KR" dirty="0" err="1" smtClean="0"/>
              <a:t>eMBB</a:t>
            </a:r>
            <a:r>
              <a:rPr lang="en-US" altLang="ko-KR" dirty="0" smtClean="0"/>
              <a:t> usage scenario</a:t>
            </a:r>
          </a:p>
          <a:p>
            <a:pPr lvl="1" algn="just"/>
            <a:endParaRPr lang="en-US" dirty="0" smtClean="0"/>
          </a:p>
          <a:p>
            <a:pPr lvl="1" algn="just"/>
            <a:endParaRPr lang="en-US" dirty="0"/>
          </a:p>
          <a:p>
            <a:pPr lvl="1" algn="just"/>
            <a:endParaRPr lang="en-US" dirty="0" smtClean="0"/>
          </a:p>
          <a:p>
            <a:pPr lvl="1" algn="just"/>
            <a:endParaRPr lang="en-US" dirty="0" smtClean="0"/>
          </a:p>
          <a:p>
            <a:pPr lvl="1" algn="just"/>
            <a:endParaRPr lang="en-US" dirty="0" smtClean="0"/>
          </a:p>
          <a:p>
            <a:pPr lvl="1" algn="just"/>
            <a:endParaRPr lang="en-GB" sz="2200" dirty="0"/>
          </a:p>
          <a:p>
            <a:pPr marL="457200" lvl="1" indent="0" algn="just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73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6208</TotalTime>
  <Words>71</Words>
  <Application>Microsoft Office PowerPoint</Application>
  <PresentationFormat>화면 슬라이드 쇼(4:3)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considerations for multiple access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implicit dependencies</dc:title>
  <dc:creator>Paul.Marinier@InterDigital.com</dc:creator>
  <cp:lastModifiedBy>Eunsun Kim</cp:lastModifiedBy>
  <cp:revision>159</cp:revision>
  <dcterms:created xsi:type="dcterms:W3CDTF">2006-08-16T00:00:00Z</dcterms:created>
  <dcterms:modified xsi:type="dcterms:W3CDTF">2016-05-25T07:25:33Z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1460447092</vt:lpwstr>
  </property>
</Properties>
</file>