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91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latinLnBrk="0" hangingPunct="1"/>
            <a:r>
              <a:rPr lang="en-US" altLang="en-US" dirty="0" smtClean="0"/>
              <a:t>WF on DL broadcast enhancement for V2X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>
            <a:normAutofit/>
          </a:bodyPr>
          <a:lstStyle/>
          <a:p>
            <a:pPr latinLnBrk="0"/>
            <a:r>
              <a:rPr lang="en-US" altLang="en-US" sz="2800" dirty="0" smtClean="0">
                <a:solidFill>
                  <a:schemeClr val="tx1"/>
                </a:solidFill>
              </a:rPr>
              <a:t>LG Electronics</a:t>
            </a:r>
            <a:r>
              <a:rPr lang="en-US" altLang="en-US" sz="2800" dirty="0">
                <a:solidFill>
                  <a:schemeClr val="tx1"/>
                </a:solidFill>
              </a:rPr>
              <a:t>, </a:t>
            </a:r>
            <a:r>
              <a:rPr lang="en-US" altLang="en-US" sz="2800" dirty="0" smtClean="0">
                <a:solidFill>
                  <a:schemeClr val="tx1"/>
                </a:solidFill>
              </a:rPr>
              <a:t>Deutsche Telekom</a:t>
            </a:r>
            <a:r>
              <a:rPr lang="en-US" altLang="en-US" sz="2800" dirty="0">
                <a:solidFill>
                  <a:schemeClr val="tx1"/>
                </a:solidFill>
              </a:rPr>
              <a:t>, </a:t>
            </a:r>
            <a:r>
              <a:rPr lang="en-US" altLang="en-US" sz="2800" dirty="0" smtClean="0">
                <a:solidFill>
                  <a:schemeClr val="tx1"/>
                </a:solidFill>
              </a:rPr>
              <a:t>III, ITL</a:t>
            </a:r>
            <a:r>
              <a:rPr lang="en-US" altLang="en-US" sz="2800" dirty="0">
                <a:solidFill>
                  <a:schemeClr val="tx1"/>
                </a:solidFill>
              </a:rPr>
              <a:t>, </a:t>
            </a:r>
            <a:r>
              <a:rPr lang="en-US" altLang="en-US" sz="2800" dirty="0" smtClean="0">
                <a:solidFill>
                  <a:schemeClr val="tx1"/>
                </a:solidFill>
              </a:rPr>
              <a:t>KRRI, KT Corporation, </a:t>
            </a:r>
            <a:r>
              <a:rPr lang="en-US" altLang="en-US" sz="2800" dirty="0">
                <a:solidFill>
                  <a:schemeClr val="tx1"/>
                </a:solidFill>
              </a:rPr>
              <a:t>LG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Uplus</a:t>
            </a:r>
            <a:r>
              <a:rPr lang="en-US" altLang="en-US" sz="2800" dirty="0" smtClean="0">
                <a:solidFill>
                  <a:schemeClr val="tx1"/>
                </a:solidFill>
              </a:rPr>
              <a:t>, Samsung, </a:t>
            </a:r>
            <a:r>
              <a:rPr lang="en-US" altLang="en-US" sz="2800" dirty="0">
                <a:solidFill>
                  <a:schemeClr val="tx1"/>
                </a:solidFill>
              </a:rPr>
              <a:t>SK </a:t>
            </a:r>
            <a:r>
              <a:rPr lang="en-US" altLang="en-US" sz="2800" dirty="0" smtClean="0">
                <a:solidFill>
                  <a:schemeClr val="tx1"/>
                </a:solidFill>
              </a:rPr>
              <a:t>Telecom,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Xinwei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kumimoji="1" lang="en-US" altLang="ja-JP" sz="2000" dirty="0"/>
              <a:t>3GPP TSG RAN WG1 Meeting #</a:t>
            </a:r>
            <a:r>
              <a:rPr kumimoji="1" lang="en-US" altLang="ja-JP" sz="2000" dirty="0" smtClean="0"/>
              <a:t>85         </a:t>
            </a:r>
            <a:r>
              <a:rPr kumimoji="1" lang="en-US" altLang="ja-JP" sz="2000" dirty="0"/>
              <a:t>		</a:t>
            </a:r>
          </a:p>
          <a:p>
            <a:r>
              <a:rPr lang="en-US" altLang="ko-KR" sz="2000" dirty="0"/>
              <a:t>Nanjing, China, 23rd – 27th May </a:t>
            </a:r>
            <a:r>
              <a:rPr lang="en-US" altLang="ko-KR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6.2.9.2.1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sv-SE" altLang="ko-KR" sz="2400" dirty="0">
                <a:ea typeface="굴림" charset="-127"/>
              </a:rPr>
              <a:t>R1-165815</a:t>
            </a:r>
            <a:endParaRPr kumimoji="1" lang="ja-JP" altLang="en-US" sz="2400" dirty="0"/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97FCD3D2-47FF-4EAE-81C3-E8D1DD543352}" type="slidenum">
              <a:rPr lang="en-US" altLang="en-US" smtClean="0">
                <a:solidFill>
                  <a:srgbClr val="898989"/>
                </a:solidFill>
              </a:rPr>
              <a:pPr/>
              <a:t>1</a:t>
            </a:fld>
            <a:endParaRPr lang="en-US" altLang="en-US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3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z="2800" dirty="0" smtClean="0"/>
              <a:t>A set of enhancements concluded as beneficial in RAN1#84bis can be implemented by supporting the following feature:</a:t>
            </a:r>
          </a:p>
          <a:p>
            <a:pPr lvl="1"/>
            <a:r>
              <a:rPr lang="en-US" altLang="ko-KR" sz="2400" dirty="0" smtClean="0"/>
              <a:t>V2X messages are broadcast via TM 10 DM RS based PDSCH scheduled by (E)PDCCH.</a:t>
            </a:r>
          </a:p>
          <a:p>
            <a:pPr lvl="2"/>
            <a:r>
              <a:rPr lang="en-US" altLang="ko-KR" sz="2000" dirty="0"/>
              <a:t>The current SC-PTM is extended to support TM 10 for broadcast from a single </a:t>
            </a:r>
            <a:r>
              <a:rPr lang="en-US" altLang="ko-KR" sz="2000" dirty="0" err="1" smtClean="0"/>
              <a:t>eNB</a:t>
            </a:r>
            <a:r>
              <a:rPr lang="en-US" altLang="ko-KR" sz="2000" dirty="0" smtClean="0"/>
              <a:t>.</a:t>
            </a:r>
          </a:p>
          <a:p>
            <a:pPr lvl="2"/>
            <a:r>
              <a:rPr lang="en-US" altLang="ko-KR" sz="2000" dirty="0" smtClean="0"/>
              <a:t>PMCH in the current MBSFN is replaced by this PDSCH for broadcast from multiple </a:t>
            </a:r>
            <a:r>
              <a:rPr lang="en-US" altLang="ko-KR" sz="2000" dirty="0" err="1" smtClean="0"/>
              <a:t>eNBs</a:t>
            </a:r>
            <a:r>
              <a:rPr lang="en-US" altLang="ko-KR" sz="2000" dirty="0" smtClean="0"/>
              <a:t>.</a:t>
            </a:r>
          </a:p>
          <a:p>
            <a:pPr lvl="1"/>
            <a:r>
              <a:rPr lang="en-US" altLang="ko-KR" sz="2400" dirty="0" smtClean="0"/>
              <a:t>Issues to be considered to support this include</a:t>
            </a:r>
          </a:p>
          <a:p>
            <a:pPr lvl="2"/>
            <a:r>
              <a:rPr lang="en-US" altLang="ko-KR" sz="1800" dirty="0"/>
              <a:t>DCI format/content and the search space</a:t>
            </a:r>
            <a:endParaRPr lang="ko-KR" altLang="en-US" sz="1800" dirty="0"/>
          </a:p>
          <a:p>
            <a:pPr lvl="2"/>
            <a:r>
              <a:rPr lang="en-US" altLang="ko-KR" sz="1800" dirty="0" smtClean="0"/>
              <a:t>Quasi-colocation, rate matching, RS sequence generation</a:t>
            </a:r>
          </a:p>
          <a:p>
            <a:pPr lvl="2"/>
            <a:r>
              <a:rPr lang="en-US" altLang="ko-KR" sz="1800" dirty="0" smtClean="0"/>
              <a:t>OL precoding and CSI feedback</a:t>
            </a:r>
          </a:p>
        </p:txBody>
      </p:sp>
    </p:spTree>
    <p:extLst>
      <p:ext uri="{BB962C8B-B14F-4D97-AF65-F5344CB8AC3E}">
        <p14:creationId xmlns:p14="http://schemas.microsoft.com/office/powerpoint/2010/main" val="3011607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</TotalTime>
  <Words>134</Words>
  <Application>Microsoft Office PowerPoint</Application>
  <PresentationFormat>화면 슬라이드 쇼(4:3)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ＭＳ Ｐゴシック</vt:lpstr>
      <vt:lpstr>굴림</vt:lpstr>
      <vt:lpstr>맑은 고딕</vt:lpstr>
      <vt:lpstr>Arial</vt:lpstr>
      <vt:lpstr>Calibri</vt:lpstr>
      <vt:lpstr>Office 테마</vt:lpstr>
      <vt:lpstr>WF on DL broadcast enhancement for V2X</vt:lpstr>
      <vt:lpstr>Proposal</vt:lpstr>
    </vt:vector>
  </TitlesOfParts>
  <Company>R&amp;D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박종현/책임연구원/차세대표준(연)ACS팀(jonghyun10.park@lge.com)</cp:lastModifiedBy>
  <cp:revision>23</cp:revision>
  <dcterms:created xsi:type="dcterms:W3CDTF">2006-10-05T04:04:58Z</dcterms:created>
  <dcterms:modified xsi:type="dcterms:W3CDTF">2016-05-25T07:38:20Z</dcterms:modified>
</cp:coreProperties>
</file>