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46" y="-108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Mechanism for MUST operation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China Telecom, CHTTL, CMCC,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HTC, III, ITRI,</a:t>
            </a:r>
          </a:p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NTT DOCOMO INC., NTU, Sharp,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Sony, ZTE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R1-165799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85</a:t>
            </a:r>
            <a:endParaRPr lang="en-US" altLang="zh-CN" sz="2400" dirty="0"/>
          </a:p>
          <a:p>
            <a:r>
              <a:rPr lang="en-US" altLang="zh-CN" sz="2400" dirty="0" smtClean="0"/>
              <a:t>Nanjing, China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</a:t>
            </a:r>
            <a:r>
              <a:rPr lang="en-US" altLang="zh-CN" sz="2400"/>
              <a:t>item </a:t>
            </a:r>
            <a:r>
              <a:rPr lang="en-US" altLang="zh-CN" sz="2400" smtClean="0"/>
              <a:t>6.2.4.2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Proposals for MUST Operation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7150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No new TM for MUST</a:t>
            </a:r>
          </a:p>
          <a:p>
            <a:r>
              <a:rPr lang="en-US" altLang="zh-TW" sz="2400" dirty="0" smtClean="0"/>
              <a:t>MUST Case 1 and Case 2 using up to 2Tx is supported in the following TMs</a:t>
            </a:r>
          </a:p>
          <a:p>
            <a:pPr lvl="1"/>
            <a:r>
              <a:rPr lang="en-US" altLang="zh-TW" sz="2400" dirty="0" smtClean="0"/>
              <a:t>TM 2/3/4</a:t>
            </a:r>
          </a:p>
          <a:p>
            <a:pPr lvl="1"/>
            <a:r>
              <a:rPr lang="en-US" altLang="zh-TW" sz="2400" dirty="0" smtClean="0"/>
              <a:t>FFS TM 8/9/10</a:t>
            </a:r>
          </a:p>
          <a:p>
            <a:r>
              <a:rPr lang="en-US" altLang="zh-TW" sz="2400" dirty="0" smtClean="0"/>
              <a:t>MUST Case 3 using up to 8Tx is supported in the following TMs</a:t>
            </a:r>
          </a:p>
          <a:p>
            <a:pPr lvl="1"/>
            <a:r>
              <a:rPr lang="en-US" altLang="zh-TW" sz="2400" dirty="0" smtClean="0"/>
              <a:t>TM 4/8/9/10</a:t>
            </a:r>
            <a:endParaRPr lang="en-US" altLang="zh-TW" dirty="0" smtClean="0"/>
          </a:p>
          <a:p>
            <a:r>
              <a:rPr lang="en-US" altLang="zh-TW" sz="2400" dirty="0" smtClean="0"/>
              <a:t>New DCI for MUST introduced for specific TMs</a:t>
            </a:r>
          </a:p>
          <a:p>
            <a:pPr lvl="1"/>
            <a:r>
              <a:rPr lang="en-US" altLang="zh-TW" sz="2400" dirty="0" smtClean="0"/>
              <a:t>FFS on details of new DCI for MUST </a:t>
            </a:r>
          </a:p>
          <a:p>
            <a:r>
              <a:rPr lang="en-US" altLang="zh-TW" sz="2400" dirty="0" smtClean="0"/>
              <a:t>RRC </a:t>
            </a:r>
            <a:r>
              <a:rPr lang="en-US" altLang="zh-TW" sz="2400" dirty="0" err="1" smtClean="0"/>
              <a:t>signalling</a:t>
            </a:r>
            <a:r>
              <a:rPr lang="en-US" altLang="zh-TW" sz="2400" dirty="0" smtClean="0"/>
              <a:t> used to indicate when UE needs to monitor new DCI for MUST</a:t>
            </a:r>
            <a:endParaRPr lang="en-US" altLang="zh-TW" sz="2400" strike="sngStrike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TW" sz="2400" dirty="0" smtClean="0"/>
              <a:t>MUST-near UE may assume MUST interference presence/absence is consistent among all of its scheduled PRBs for CRS-based TM</a:t>
            </a:r>
          </a:p>
          <a:p>
            <a:pPr lvl="1"/>
            <a:r>
              <a:rPr lang="en-US" altLang="zh-TW" sz="2400" dirty="0" smtClean="0"/>
              <a:t>FFS DMRS-based TM</a:t>
            </a:r>
            <a:endParaRPr lang="en-US" altLang="zh-TW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151</Words>
  <Application>Microsoft Office PowerPoint</Application>
  <PresentationFormat>如螢幕大小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Theme</vt:lpstr>
      <vt:lpstr>Way Forward on Mechanism for MUST operation</vt:lpstr>
      <vt:lpstr>Proposals for MUST Operation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MTK02727 - Chienhwa Hwang (黃建華)</cp:lastModifiedBy>
  <cp:revision>99</cp:revision>
  <dcterms:created xsi:type="dcterms:W3CDTF">2006-08-16T00:00:00Z</dcterms:created>
  <dcterms:modified xsi:type="dcterms:W3CDTF">2016-05-25T07:06:50Z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-884806191</vt:i4>
  </property>
  <property fmtid="{D5CDD505-2E9C-101B-9397-08002B2CF9AE}" pid="4" name="_EmailSubject">
    <vt:lpwstr>WFs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-1929396763</vt:i4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1463934106</vt:lpwstr>
  </property>
</Properties>
</file>