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the three “evaluate and, if needed, specify” Items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Nokia, Alcatel-Lucent Shanghai, Samsung</a:t>
            </a:r>
            <a:r>
              <a:rPr lang="en-GB" smtClean="0"/>
              <a:t>, CATT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2400" y="0"/>
            <a:ext cx="57896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#85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Nanjing, China 23rd - 27th May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6.2.3.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R1-165790</a:t>
            </a:r>
            <a:endParaRPr kumimoji="1" lang="ja-JP" altLang="en-US" sz="2400"/>
          </a:p>
        </p:txBody>
      </p:sp>
    </p:spTree>
    <p:extLst>
      <p:ext uri="{BB962C8B-B14F-4D97-AF65-F5344CB8AC3E}">
        <p14:creationId xmlns:p14="http://schemas.microsoft.com/office/powerpoint/2010/main" xmlns="" val="349943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Proposal: UL DMRS enhancement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800" dirty="0"/>
              <a:t>Specify enhancement on uplink DMRS to support (more than 2) orthogonal DMRS for MU-MIMO with partially overlapping BWs allocation, i.e. IFDMA </a:t>
            </a:r>
            <a:r>
              <a:rPr lang="en-US" sz="2800" dirty="0" smtClean="0"/>
              <a:t>with OCC2 and/or </a:t>
            </a:r>
            <a:r>
              <a:rPr lang="en-US" sz="2800" dirty="0"/>
              <a:t>new DMRS sequence design</a:t>
            </a:r>
          </a:p>
        </p:txBody>
      </p:sp>
    </p:spTree>
    <p:extLst>
      <p:ext uri="{BB962C8B-B14F-4D97-AF65-F5344CB8AC3E}">
        <p14:creationId xmlns:p14="http://schemas.microsoft.com/office/powerpoint/2010/main" xmlns="" val="43582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Proposal: advanced CSI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GB" smtClean="0"/>
              <a:t>Specify </a:t>
            </a:r>
            <a:r>
              <a:rPr lang="en-GB" dirty="0" smtClean="0"/>
              <a:t>enhancement on CSI reporting based on non-precoded and beamformed CSI-RS to improve eNB precoding</a:t>
            </a:r>
            <a:r>
              <a:rPr lang="en-US" dirty="0" smtClean="0"/>
              <a:t>. The specified enhancement is to be selected from the following categories:</a:t>
            </a:r>
          </a:p>
          <a:p>
            <a:pPr lvl="1"/>
            <a:r>
              <a:rPr lang="en-US" dirty="0" smtClean="0"/>
              <a:t>Implicit feedback based on linear combination codebook (LCCB) for NP and BF CSI-RS; and/or</a:t>
            </a:r>
          </a:p>
          <a:p>
            <a:pPr lvl="1"/>
            <a:r>
              <a:rPr lang="en-US" dirty="0" smtClean="0"/>
              <a:t>Explicit feedback for NP and BF CSI-RS, including LCCB-based channel/eigenvector quantization and/or channel covariance matrix quantization.</a:t>
            </a:r>
          </a:p>
          <a:p>
            <a:r>
              <a:rPr lang="en-US" dirty="0" smtClean="0"/>
              <a:t>In addition, interference measurement enhancement </a:t>
            </a:r>
            <a:r>
              <a:rPr lang="en-GB" dirty="0" smtClean="0"/>
              <a:t>can be considered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xmlns="" val="43582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Proposal: DMRS-based semi-open-loop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800" dirty="0"/>
              <a:t>Specify </a:t>
            </a:r>
            <a:r>
              <a:rPr lang="en-GB" sz="2800" dirty="0"/>
              <a:t>enhancement to support DMRS-based semi open-loop transmission with the existing numbers of CSI-RS ports as well as the newly supported number of CSI-RS ports, in the following areas </a:t>
            </a:r>
            <a:endParaRPr lang="en-US" sz="2800" dirty="0"/>
          </a:p>
          <a:p>
            <a:pPr lvl="1"/>
            <a:r>
              <a:rPr lang="en-GB" sz="2400" dirty="0"/>
              <a:t>CSI reporting scheme with partial PMI feedback, and </a:t>
            </a:r>
            <a:endParaRPr lang="en-US" sz="2400" dirty="0"/>
          </a:p>
          <a:p>
            <a:pPr lvl="1"/>
            <a:r>
              <a:rPr lang="en-GB" sz="2400" dirty="0"/>
              <a:t>Transmission method </a:t>
            </a:r>
            <a:r>
              <a:rPr lang="en-GB" sz="2400" dirty="0" smtClean="0"/>
              <a:t>with transmit </a:t>
            </a:r>
            <a:r>
              <a:rPr lang="en-GB" sz="2400" dirty="0"/>
              <a:t>diversity and/or precoder cycling </a:t>
            </a:r>
            <a:r>
              <a:rPr lang="en-GB" sz="2400" dirty="0" smtClean="0"/>
              <a:t> and/or precoder bundling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37037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210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the three “evaluate and, if needed, specify” Items</vt:lpstr>
      <vt:lpstr>Proposal: UL DMRS enhancement</vt:lpstr>
      <vt:lpstr>Proposal: advanced CSI</vt:lpstr>
      <vt:lpstr>Proposal: DMRS-based semi-open-loop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Min Zhang</cp:lastModifiedBy>
  <cp:revision>29</cp:revision>
  <dcterms:created xsi:type="dcterms:W3CDTF">2016-05-23T04:09:27Z</dcterms:created>
  <dcterms:modified xsi:type="dcterms:W3CDTF">2016-05-25T03:33:49Z</dcterms:modified>
</cp:coreProperties>
</file>