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318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ker Leisse" initials="VL" lastIdx="2" clrIdx="0"/>
  <p:cmAuthor id="1" name="Broadcom" initials="BRC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104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5928A-D4A3-4821-8A88-F050034DE0F7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CBCB4-B7B7-4626-8EDB-1BFC3FD13B7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76543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C1B93-F5F0-4A38-87F7-6B9597DD002C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1901A3-B07A-4D50-9E03-DFA16F6C9D3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5919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05F0E-87BA-4E58-9E3C-3658B9F228B7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664C5-A695-4084-938D-AA5E12A8DA4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66119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  <a:p>
            <a:pPr lvl="4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01C0B-E3C4-48AE-9137-72D24FAF6199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133B8-6197-428B-AD3F-E00F851EE51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505072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BDBDE-24AF-4F87-8AD8-D7E992722B24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FEA3E-2FFF-4BA6-A684-E19A19AB5DE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24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6CBCA-2EEF-41EC-B87F-C19DFABAAABB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D2E68-8172-404B-AEA1-C6E237EDA9B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67217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2F6B4-8D73-4357-A445-3AD1DFF6C410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B8627-D44E-490D-A763-1DD1EE367C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34237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B44B0-AC46-4588-8986-F819527406A5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F8D4F-BF2F-4663-82DE-99C006D2764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33362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BED8-C82D-469A-B52A-81515ADC69D8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BFB85-198E-4575-9500-8CDBFD3EA10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3949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766AE-19D3-4399-9D1B-D9BC0BE5F77F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5A1E5-2C1D-4EEA-8098-A7298D333DD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89392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B44F-3536-4F1B-9CAB-BB217F076E43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F69B3-A80B-481C-936C-4742AB1F04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9957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pitchFamily="50" charset="-127"/>
              </a:defRPr>
            </a:lvl1pPr>
          </a:lstStyle>
          <a:p>
            <a:pPr>
              <a:defRPr/>
            </a:pPr>
            <a:fld id="{9B2095A3-D54A-4912-B2C7-2F0CEE3918DE}" type="datetimeFigureOut">
              <a:rPr lang="en-US" altLang="ko-KR"/>
              <a:pPr>
                <a:defRPr/>
              </a:pPr>
              <a:t>5/27/2016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pitchFamily="50" charset="-127"/>
              </a:defRPr>
            </a:lvl1pPr>
          </a:lstStyle>
          <a:p>
            <a:pPr>
              <a:defRPr/>
            </a:pPr>
            <a:fld id="{8104546E-FD92-4B56-AB36-1CC4FC35810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322513"/>
            <a:ext cx="7772400" cy="1639887"/>
          </a:xfrm>
        </p:spPr>
        <p:txBody>
          <a:bodyPr/>
          <a:lstStyle/>
          <a:p>
            <a:pPr eaLnBrk="1" hangingPunct="1"/>
            <a:r>
              <a:rPr lang="en-US" dirty="0"/>
              <a:t>WF on handling PUSCH errors after 25us LBT in </a:t>
            </a:r>
            <a:r>
              <a:rPr lang="en-US" dirty="0" err="1"/>
              <a:t>eLAA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</a:rPr>
              <a:t>Br</a:t>
            </a:r>
            <a:r>
              <a:rPr lang="en-US" altLang="ko-KR" sz="2800" dirty="0" smtClean="0">
                <a:solidFill>
                  <a:schemeClr val="tx1"/>
                </a:solidFill>
              </a:rPr>
              <a:t>oadcom,..</a:t>
            </a:r>
            <a:endParaRPr lang="en-US" altLang="ko-KR" sz="2800" dirty="0" smtClean="0">
              <a:solidFill>
                <a:schemeClr val="tx1"/>
              </a:solidFill>
              <a:ea typeface="굴림" pitchFamily="50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6xxxx</a:t>
            </a:r>
            <a:endParaRPr lang="en-US" altLang="zh-CN" sz="2000" b="1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 eaLnBrk="0" hangingPunct="0"/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6.2.1.1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763000" cy="5257800"/>
          </a:xfrm>
        </p:spPr>
        <p:txBody>
          <a:bodyPr/>
          <a:lstStyle/>
          <a:p>
            <a:pPr lvl="0"/>
            <a:r>
              <a:rPr lang="en-GB" sz="2400" dirty="0" smtClean="0"/>
              <a:t>Errors detected in UL </a:t>
            </a:r>
            <a:r>
              <a:rPr lang="en-GB" sz="2400" dirty="0"/>
              <a:t>transmissions occurring </a:t>
            </a:r>
            <a:r>
              <a:rPr lang="en-GB" sz="2400" dirty="0" smtClean="0"/>
              <a:t>immediately after 25us LBT within </a:t>
            </a:r>
            <a:r>
              <a:rPr lang="en-GB" sz="2400" dirty="0"/>
              <a:t>a Channel Occupancy obtained by the eNB based on CAT4 LBT, </a:t>
            </a:r>
            <a:r>
              <a:rPr lang="en-GB" sz="2400" dirty="0" smtClean="0"/>
              <a:t>shall be handled as follows:</a:t>
            </a:r>
            <a:endParaRPr lang="en-US" sz="2400" dirty="0"/>
          </a:p>
          <a:p>
            <a:pPr lvl="1"/>
            <a:r>
              <a:rPr lang="en-US" sz="2000" dirty="0" smtClean="0"/>
              <a:t>Option 1: eNB abandons the current COT i.e. does not send any more DL transmissions or UL grants</a:t>
            </a:r>
          </a:p>
          <a:p>
            <a:pPr lvl="1"/>
            <a:r>
              <a:rPr lang="en-US" sz="2000" dirty="0" smtClean="0"/>
              <a:t>Option 2: The UL CWS of the corresponding UE is doubled (will be indicated and used only the next time CAT4 LBT is signaled to the UE)</a:t>
            </a:r>
          </a:p>
          <a:p>
            <a:pPr lvl="1"/>
            <a:r>
              <a:rPr lang="en-US" sz="2000" dirty="0" smtClean="0"/>
              <a:t>Option 3: The next time the UE is given a UL grant, it is always with a CAT4 LBT</a:t>
            </a:r>
          </a:p>
          <a:p>
            <a:pPr lvl="1"/>
            <a:r>
              <a:rPr lang="en-US" sz="2000" dirty="0" smtClean="0"/>
              <a:t>Option 4: Combinations of the above</a:t>
            </a:r>
          </a:p>
          <a:p>
            <a:endParaRPr lang="en-US" sz="1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LongProperties xmlns="http://schemas.microsoft.com/office/2006/metadata/longProperties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A0883C-C571-4E02-A97A-4065DB5D4B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4.xml><?xml version="1.0" encoding="utf-8"?>
<ds:datastoreItem xmlns:ds="http://schemas.openxmlformats.org/officeDocument/2006/customXml" ds:itemID="{5BBE11E0-1CA5-4C1E-9372-20DBCDE5B1B4}">
  <ds:schemaRefs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17c5c574-4f42-45b3-8a7f-77d8e859d074"/>
    <ds:schemaRef ds:uri="66EEDB98-F073-460B-B9B0-9643F9FE785E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1D0EC6B4-BCC7-4B0A-8D26-3894961E24F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1425</TotalTime>
  <Words>133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handling PUSCH errors after 25us LBT in eLAA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Broadcom</cp:lastModifiedBy>
  <cp:revision>479</cp:revision>
  <dcterms:created xsi:type="dcterms:W3CDTF">2006-08-16T00:00:00Z</dcterms:created>
  <dcterms:modified xsi:type="dcterms:W3CDTF">2016-05-27T07:40:58Z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sflag">
    <vt:lpwstr>1447564699</vt:lpwstr>
  </property>
</Properties>
</file>