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2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d9fa7b3451894a3d" Type="http://schemas.microsoft.com/office/2006/relationships/ui/extensibility" Target="customUI/customUI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26" r:id="rId4"/>
  </p:sldMasterIdLst>
  <p:notesMasterIdLst>
    <p:notesMasterId r:id="rId8"/>
  </p:notesMasterIdLst>
  <p:handoutMasterIdLst>
    <p:handoutMasterId r:id="rId9"/>
  </p:handoutMasterIdLst>
  <p:sldIdLst>
    <p:sldId id="519" r:id="rId5"/>
    <p:sldId id="518" r:id="rId6"/>
    <p:sldId id="520" r:id="rId7"/>
  </p:sldIdLst>
  <p:sldSz cx="9144000" cy="6858000" type="screen4x3"/>
  <p:notesSz cx="6669088" cy="9872663"/>
  <p:custDataLst>
    <p:tags r:id="rId10"/>
  </p:custDataLst>
  <p:defaultTextStyle>
    <a:defPPr>
      <a:defRPr lang="en-US"/>
    </a:defPPr>
    <a:lvl1pPr marL="0" algn="l" defTabSz="91429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45" algn="l" defTabSz="91429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90" algn="l" defTabSz="91429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35" algn="l" defTabSz="91429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581" algn="l" defTabSz="91429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726" algn="l" defTabSz="91429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871" algn="l" defTabSz="91429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016" algn="l" defTabSz="91429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161" algn="l" defTabSz="91429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Right click for options" id="{9A67583F-8674-43B4-B016-03ED76855BE3}">
          <p14:sldIdLst>
            <p14:sldId id="519"/>
            <p14:sldId id="518"/>
            <p14:sldId id="52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4090">
          <p15:clr>
            <a:srgbClr val="A4A3A4"/>
          </p15:clr>
        </p15:guide>
        <p15:guide id="2" orient="horz" pos="2160">
          <p15:clr>
            <a:srgbClr val="A4A3A4"/>
          </p15:clr>
        </p15:guide>
        <p15:guide id="3" pos="312">
          <p15:clr>
            <a:srgbClr val="A4A3A4"/>
          </p15:clr>
        </p15:guide>
        <p15:guide id="4" orient="horz" pos="3929">
          <p15:clr>
            <a:srgbClr val="A4A3A4"/>
          </p15:clr>
        </p15:guide>
        <p15:guide id="5" orient="horz" pos="935">
          <p15:clr>
            <a:srgbClr val="A4A3A4"/>
          </p15:clr>
        </p15:guide>
        <p15:guide id="6" pos="3061">
          <p15:clr>
            <a:srgbClr val="A4A3A4"/>
          </p15:clr>
        </p15:guide>
        <p15:guide id="7" pos="2835">
          <p15:clr>
            <a:srgbClr val="A4A3A4"/>
          </p15:clr>
        </p15:guide>
        <p15:guide id="8" pos="540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0">
          <p15:clr>
            <a:srgbClr val="A4A3A4"/>
          </p15:clr>
        </p15:guide>
        <p15:guide id="2" pos="210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GB" initials="GB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CD"/>
    <a:srgbClr val="CF9FFF"/>
    <a:srgbClr val="9B37FF"/>
    <a:srgbClr val="007AB0"/>
    <a:srgbClr val="FFFFFF"/>
    <a:srgbClr val="FF6600"/>
    <a:srgbClr val="BEE4BE"/>
    <a:srgbClr val="009B46"/>
    <a:srgbClr val="E4CCBE"/>
    <a:srgbClr val="89CD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294" autoAdjust="0"/>
    <p:restoredTop sz="96093" autoAdjust="0"/>
  </p:normalViewPr>
  <p:slideViewPr>
    <p:cSldViewPr snapToGrid="0" snapToObjects="1" showGuides="1">
      <p:cViewPr varScale="1">
        <p:scale>
          <a:sx n="74" d="100"/>
          <a:sy n="74" d="100"/>
        </p:scale>
        <p:origin x="1440" y="72"/>
      </p:cViewPr>
      <p:guideLst>
        <p:guide orient="horz" pos="4090"/>
        <p:guide orient="horz" pos="2160"/>
        <p:guide pos="312"/>
        <p:guide orient="horz" pos="3929"/>
        <p:guide orient="horz" pos="935"/>
        <p:guide pos="3061"/>
        <p:guide pos="2835"/>
        <p:guide pos="54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1110"/>
    </p:cViewPr>
  </p:sorterViewPr>
  <p:notesViewPr>
    <p:cSldViewPr snapToGrid="0" snapToObjects="1" showGuides="1">
      <p:cViewPr varScale="1">
        <p:scale>
          <a:sx n="67" d="100"/>
          <a:sy n="67" d="100"/>
        </p:scale>
        <p:origin x="2805" y="30"/>
      </p:cViewPr>
      <p:guideLst>
        <p:guide orient="horz" pos="3110"/>
        <p:guide pos="210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tags" Target="tags/tag1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sz="1000" dirty="0">
              <a:latin typeface="Verdana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777607" y="0"/>
            <a:ext cx="2889938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510BB9-54F4-4938-9E6A-15196955F360}" type="datetimeFigureOut">
              <a:rPr lang="en-US" sz="1000" smtClean="0">
                <a:latin typeface="Verdana" pitchFamily="34" charset="0"/>
              </a:rPr>
              <a:pPr/>
              <a:t>5/26/2016</a:t>
            </a:fld>
            <a:endParaRPr lang="en-US" sz="1000" dirty="0">
              <a:latin typeface="Verdana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77316"/>
            <a:ext cx="2889938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sz="1000" dirty="0">
              <a:latin typeface="Verdana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777607" y="9377316"/>
            <a:ext cx="2889938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8E4FB1-0F07-4B4F-A283-986F842DC644}" type="slidenum">
              <a:rPr lang="en-US" sz="1000" smtClean="0">
                <a:latin typeface="Verdana" pitchFamily="34" charset="0"/>
              </a:rPr>
              <a:pPr/>
              <a:t>‹#›</a:t>
            </a:fld>
            <a:endParaRPr lang="en-US" sz="1000" dirty="0"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565690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557573" y="0"/>
            <a:ext cx="1111515" cy="27208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000">
                <a:latin typeface="Verdana" pitchFamily="34" charset="0"/>
              </a:defRPr>
            </a:lvl1pPr>
          </a:lstStyle>
          <a:p>
            <a:fld id="{D05464F8-BE32-4A22-8449-420C96A9EE23}" type="datetimeFigureOut">
              <a:rPr lang="en-US" smtClean="0"/>
              <a:pPr/>
              <a:t>5/26/2016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66775" y="271463"/>
            <a:ext cx="4935538" cy="37036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323827" y="4236617"/>
            <a:ext cx="6021434" cy="5298119"/>
          </a:xfrm>
          <a:prstGeom prst="rect">
            <a:avLst/>
          </a:prstGeom>
        </p:spPr>
        <p:txBody>
          <a:bodyPr vert="horz" lIns="99048" tIns="49524" rIns="99048" bIns="49524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level1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6227983" y="9534735"/>
            <a:ext cx="441105" cy="3148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latin typeface="Verdana" pitchFamily="34" charset="0"/>
              </a:defRPr>
            </a:lvl1pPr>
          </a:lstStyle>
          <a:p>
            <a:fld id="{5954C88E-AA99-4898-912F-8A55D2FFC33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36127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90" rtl="0" eaLnBrk="1" latinLnBrk="0" hangingPunct="1">
      <a:spcBef>
        <a:spcPts val="150"/>
      </a:spcBef>
      <a:spcAft>
        <a:spcPts val="150"/>
      </a:spcAft>
      <a:defRPr lang="en-US" sz="1000" kern="1200" dirty="0" smtClean="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0" indent="-180000" algn="l" defTabSz="914290" rtl="0" eaLnBrk="1" latinLnBrk="0" hangingPunct="1">
      <a:spcBef>
        <a:spcPts val="150"/>
      </a:spcBef>
      <a:spcAft>
        <a:spcPts val="150"/>
      </a:spcAft>
      <a:buFont typeface="Arial" pitchFamily="34" charset="0"/>
      <a:buChar char="•"/>
      <a:defRPr lang="en-US" sz="1000" kern="1200" dirty="0" smtClean="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360000" indent="-180000" algn="l" defTabSz="914290" rtl="0" eaLnBrk="1" latinLnBrk="0" hangingPunct="1">
      <a:spcBef>
        <a:spcPts val="150"/>
      </a:spcBef>
      <a:spcAft>
        <a:spcPts val="150"/>
      </a:spcAft>
      <a:buFont typeface="Symbol" pitchFamily="18" charset="2"/>
      <a:buChar char="-"/>
      <a:defRPr lang="en-US" sz="1000" kern="1200" dirty="0" smtClean="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540000" indent="-180000" algn="l" defTabSz="914290" rtl="0" eaLnBrk="1" latinLnBrk="0" hangingPunct="1">
      <a:spcBef>
        <a:spcPts val="150"/>
      </a:spcBef>
      <a:spcAft>
        <a:spcPts val="150"/>
      </a:spcAft>
      <a:buFont typeface="Symbol" pitchFamily="18" charset="2"/>
      <a:buChar char="-"/>
      <a:defRPr lang="en-US" sz="1000" kern="1200" dirty="0" smtClean="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720000" indent="-180000" algn="l" defTabSz="914290" rtl="0" eaLnBrk="1" latinLnBrk="0" hangingPunct="1">
      <a:spcBef>
        <a:spcPts val="150"/>
      </a:spcBef>
      <a:spcAft>
        <a:spcPts val="150"/>
      </a:spcAft>
      <a:buFont typeface="Symbol" pitchFamily="18" charset="2"/>
      <a:buChar char="-"/>
      <a:defRPr lang="en-US" sz="1000" kern="1200" dirty="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5726" algn="l" defTabSz="91429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71" algn="l" defTabSz="91429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16" algn="l" defTabSz="91429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61" algn="l" defTabSz="91429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54C88E-AA99-4898-912F-8A55D2FFC332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26476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Picture 5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80000" cy="6889771"/>
          </a:xfrm>
          <a:prstGeom prst="rect">
            <a:avLst/>
          </a:prstGeom>
        </p:spPr>
      </p:pic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68032" y="1700808"/>
            <a:ext cx="4464008" cy="2088232"/>
          </a:xfrm>
        </p:spPr>
        <p:txBody>
          <a:bodyPr/>
          <a:lstStyle>
            <a:lvl1pPr marL="0" indent="0">
              <a:lnSpc>
                <a:spcPct val="99000"/>
              </a:lnSpc>
              <a:spcBef>
                <a:spcPts val="0"/>
              </a:spcBef>
              <a:defRPr sz="3500" cap="none" baseline="0">
                <a:solidFill>
                  <a:schemeClr val="bg1"/>
                </a:solidFill>
                <a:latin typeface="+mj-lt"/>
              </a:defRPr>
            </a:lvl1pPr>
            <a:lvl2pPr marL="0" indent="0">
              <a:spcBef>
                <a:spcPts val="300"/>
              </a:spcBef>
              <a:defRPr sz="1400" cap="none" baseline="0">
                <a:solidFill>
                  <a:schemeClr val="bg1"/>
                </a:solidFill>
                <a:latin typeface="+mj-lt"/>
              </a:defRPr>
            </a:lvl2pPr>
          </a:lstStyle>
          <a:p>
            <a:pPr lvl="0"/>
            <a:r>
              <a:rPr lang="en-US" dirty="0" smtClean="0"/>
              <a:t>Try to write your titles so that they fit on three lines</a:t>
            </a:r>
          </a:p>
          <a:p>
            <a:pPr lvl="1"/>
            <a:r>
              <a:rPr lang="en-US" dirty="0" smtClean="0"/>
              <a:t>U</a:t>
            </a:r>
            <a:r>
              <a:rPr lang="en-AU" dirty="0" smtClean="0"/>
              <a:t>se text indent for level2 name style</a:t>
            </a:r>
          </a:p>
        </p:txBody>
      </p:sp>
      <p:pic>
        <p:nvPicPr>
          <p:cNvPr id="48" name="Picture 4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0000" y="6055200"/>
            <a:ext cx="1080518" cy="428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ith 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462856" y="1504287"/>
            <a:ext cx="3924000" cy="4302000"/>
          </a:xfrm>
        </p:spPr>
        <p:txBody>
          <a:bodyPr/>
          <a:lstStyle>
            <a:lvl1pPr>
              <a:spcAft>
                <a:spcPts val="0"/>
              </a:spcAft>
              <a:defRPr b="1" baseline="0">
                <a:solidFill>
                  <a:schemeClr val="tx2"/>
                </a:solidFill>
              </a:defRPr>
            </a:lvl1pPr>
            <a:lvl2pPr marL="0">
              <a:spcBef>
                <a:spcPts val="0"/>
              </a:spcBef>
              <a:defRPr baseline="0">
                <a:solidFill>
                  <a:schemeClr val="bg2"/>
                </a:solidFill>
              </a:defRPr>
            </a:lvl2pPr>
            <a:lvl3pPr marL="257112">
              <a:defRPr baseline="0">
                <a:solidFill>
                  <a:schemeClr val="bg2"/>
                </a:solidFill>
              </a:defRPr>
            </a:lvl3pPr>
            <a:lvl4pPr marL="514224">
              <a:defRPr>
                <a:solidFill>
                  <a:schemeClr val="bg2"/>
                </a:solidFill>
              </a:defRPr>
            </a:lvl4pPr>
            <a:lvl5pPr marL="771336">
              <a:defRPr>
                <a:solidFill>
                  <a:schemeClr val="bg2"/>
                </a:solidFill>
              </a:defRPr>
            </a:lvl5pPr>
            <a:lvl6pPr>
              <a:defRPr>
                <a:solidFill>
                  <a:schemeClr val="bg2"/>
                </a:solidFill>
              </a:defRPr>
            </a:lvl6pPr>
          </a:lstStyle>
          <a:p>
            <a:pPr lvl="0"/>
            <a:r>
              <a:rPr lang="en-US" dirty="0" smtClean="0"/>
              <a:t>Subheading style</a:t>
            </a:r>
          </a:p>
          <a:p>
            <a:pPr lvl="1"/>
            <a:r>
              <a:rPr lang="en-US" dirty="0" smtClean="0"/>
              <a:t>First level</a:t>
            </a:r>
          </a:p>
          <a:p>
            <a:pPr lvl="2"/>
            <a:r>
              <a:rPr lang="en-US" dirty="0" smtClean="0"/>
              <a:t>Second level</a:t>
            </a:r>
          </a:p>
          <a:p>
            <a:pPr lvl="3"/>
            <a:r>
              <a:rPr lang="en-US" dirty="0" smtClean="0"/>
              <a:t>Third level</a:t>
            </a:r>
          </a:p>
          <a:p>
            <a:pPr lvl="4"/>
            <a:r>
              <a:rPr lang="en-US" dirty="0" smtClean="0"/>
              <a:t>Fourth level</a:t>
            </a:r>
          </a:p>
          <a:p>
            <a:pPr lvl="5"/>
            <a:r>
              <a:rPr lang="en-US" dirty="0" smtClean="0"/>
              <a:t>Fifth level</a:t>
            </a:r>
            <a:endParaRPr lang="en-AU" dirty="0"/>
          </a:p>
        </p:txBody>
      </p:sp>
      <p:sp>
        <p:nvSpPr>
          <p:cNvPr id="23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4564308" y="1504287"/>
            <a:ext cx="4230000" cy="4302000"/>
          </a:xfr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AU" smtClean="0"/>
              <a:t>R1-165769</a:t>
            </a:r>
            <a:endParaRPr lang="en-AU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r>
              <a:rPr lang="en-AU" smtClean="0"/>
              <a:t>Page </a:t>
            </a:r>
            <a:fld id="{D5E6A87D-7597-4496-9773-1BD29EAF26C5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481908" y="1504286"/>
            <a:ext cx="8312400" cy="4302000"/>
          </a:xfr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Bleed Image with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6858000"/>
          </a:xfrm>
          <a:prstGeom prst="rect">
            <a:avLst/>
          </a:prstGeom>
        </p:spPr>
        <p:txBody>
          <a:bodyPr/>
          <a:lstStyle>
            <a:lvl1pPr>
              <a:defRPr sz="120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ngle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hart Placeholder 12"/>
          <p:cNvSpPr>
            <a:spLocks noGrp="1"/>
          </p:cNvSpPr>
          <p:nvPr>
            <p:ph type="chart" sz="quarter" idx="14"/>
          </p:nvPr>
        </p:nvSpPr>
        <p:spPr>
          <a:xfrm>
            <a:off x="462857" y="1504286"/>
            <a:ext cx="8368406" cy="43020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icon to add chart</a:t>
            </a:r>
            <a:endParaRPr lang="en-AU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AU" smtClean="0"/>
              <a:t>R1-165769</a:t>
            </a:r>
            <a:endParaRPr lang="en-AU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r>
              <a:rPr lang="en-AU" smtClean="0"/>
              <a:t>Page </a:t>
            </a:r>
            <a:fld id="{D5E6A87D-7597-4496-9773-1BD29EAF26C5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hart Placeholder 12"/>
          <p:cNvSpPr>
            <a:spLocks noGrp="1"/>
          </p:cNvSpPr>
          <p:nvPr>
            <p:ph type="chart" sz="quarter" idx="14"/>
          </p:nvPr>
        </p:nvSpPr>
        <p:spPr>
          <a:xfrm>
            <a:off x="462857" y="1504286"/>
            <a:ext cx="3870000" cy="43020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icon to add chart</a:t>
            </a:r>
            <a:endParaRPr lang="en-AU" dirty="0"/>
          </a:p>
        </p:txBody>
      </p:sp>
      <p:sp>
        <p:nvSpPr>
          <p:cNvPr id="13" name="Chart Placeholder 12"/>
          <p:cNvSpPr>
            <a:spLocks noGrp="1"/>
          </p:cNvSpPr>
          <p:nvPr>
            <p:ph type="chart" sz="quarter" idx="15"/>
          </p:nvPr>
        </p:nvSpPr>
        <p:spPr>
          <a:xfrm>
            <a:off x="4961263" y="1504286"/>
            <a:ext cx="3870000" cy="43020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icon to add chart</a:t>
            </a:r>
            <a:endParaRPr lang="en-AU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AU" smtClean="0"/>
              <a:t>R1-165769</a:t>
            </a:r>
            <a:endParaRPr lang="en-AU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r>
              <a:rPr lang="en-AU" smtClean="0"/>
              <a:t>Page </a:t>
            </a:r>
            <a:fld id="{D5E6A87D-7597-4496-9773-1BD29EAF26C5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ngle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able Placeholder 9"/>
          <p:cNvSpPr>
            <a:spLocks noGrp="1"/>
          </p:cNvSpPr>
          <p:nvPr>
            <p:ph type="tbl" sz="quarter" idx="14"/>
          </p:nvPr>
        </p:nvSpPr>
        <p:spPr>
          <a:xfrm>
            <a:off x="462857" y="1504286"/>
            <a:ext cx="8363643" cy="43020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icon to add table</a:t>
            </a:r>
            <a:endParaRPr lang="en-AU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AU" smtClean="0"/>
              <a:t>R1-165769</a:t>
            </a:r>
            <a:endParaRPr lang="en-AU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r>
              <a:rPr lang="en-AU" smtClean="0"/>
              <a:t>Page </a:t>
            </a:r>
            <a:fld id="{D5E6A87D-7597-4496-9773-1BD29EAF26C5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Tab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able Placeholder 9"/>
          <p:cNvSpPr>
            <a:spLocks noGrp="1"/>
          </p:cNvSpPr>
          <p:nvPr>
            <p:ph type="tbl" sz="quarter" idx="14"/>
          </p:nvPr>
        </p:nvSpPr>
        <p:spPr>
          <a:xfrm>
            <a:off x="462857" y="1504286"/>
            <a:ext cx="3870000" cy="43020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icon to add table</a:t>
            </a:r>
            <a:endParaRPr lang="en-AU" dirty="0"/>
          </a:p>
        </p:txBody>
      </p:sp>
      <p:sp>
        <p:nvSpPr>
          <p:cNvPr id="10" name="Table Placeholder 9"/>
          <p:cNvSpPr>
            <a:spLocks noGrp="1"/>
          </p:cNvSpPr>
          <p:nvPr>
            <p:ph type="tbl" sz="quarter" idx="15"/>
          </p:nvPr>
        </p:nvSpPr>
        <p:spPr>
          <a:xfrm>
            <a:off x="4942213" y="1504286"/>
            <a:ext cx="3870000" cy="43020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icon to add table</a:t>
            </a:r>
            <a:endParaRPr lang="en-A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AU" smtClean="0"/>
              <a:t>R1-165769</a:t>
            </a:r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r>
              <a:rPr lang="en-AU" smtClean="0"/>
              <a:t>Page </a:t>
            </a:r>
            <a:fld id="{D5E6A87D-7597-4496-9773-1BD29EAF26C5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80000" cy="6889771"/>
          </a:xfrm>
          <a:prstGeom prst="rect">
            <a:avLst/>
          </a:prstGeom>
        </p:spPr>
      </p:pic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68032" y="2855548"/>
            <a:ext cx="4500000" cy="1476000"/>
          </a:xfrm>
        </p:spPr>
        <p:txBody>
          <a:bodyPr/>
          <a:lstStyle>
            <a:lvl1pPr marL="0" indent="0">
              <a:lnSpc>
                <a:spcPct val="80000"/>
              </a:lnSpc>
              <a:spcBef>
                <a:spcPts val="0"/>
              </a:spcBef>
              <a:defRPr sz="4500" cap="none" baseline="0">
                <a:solidFill>
                  <a:schemeClr val="bg1"/>
                </a:solidFill>
                <a:latin typeface="+mj-lt"/>
              </a:defRPr>
            </a:lvl1pPr>
            <a:lvl2pPr marL="0" indent="0">
              <a:spcBef>
                <a:spcPts val="300"/>
              </a:spcBef>
              <a:defRPr cap="none" baseline="0">
                <a:solidFill>
                  <a:schemeClr val="bg1"/>
                </a:solidFill>
                <a:latin typeface="+mj-lt"/>
              </a:defRPr>
            </a:lvl2pPr>
          </a:lstStyle>
          <a:p>
            <a:pPr lvl="0"/>
            <a:r>
              <a:rPr lang="en-US" dirty="0" smtClean="0"/>
              <a:t>Last slide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0000" y="6055200"/>
            <a:ext cx="1080518" cy="428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2976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AU" smtClean="0"/>
              <a:t>R1-165769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AU" smtClean="0"/>
              <a:t>Page </a:t>
            </a:r>
            <a:fld id="{D5E6A87D-7597-4496-9773-1BD29EAF26C5}" type="slidenum">
              <a:rPr lang="en-AU" smtClean="0"/>
              <a:pPr/>
              <a:t>‹#›</a:t>
            </a:fld>
            <a:endParaRPr lang="en-AU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29796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ub 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80000" cy="6889772"/>
          </a:xfrm>
          <a:prstGeom prst="rect">
            <a:avLst/>
          </a:prstGeom>
        </p:spPr>
      </p:pic>
      <p:sp>
        <p:nvSpPr>
          <p:cNvPr id="2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68032" y="1700808"/>
            <a:ext cx="5400000" cy="1476000"/>
          </a:xfrm>
        </p:spPr>
        <p:txBody>
          <a:bodyPr/>
          <a:lstStyle>
            <a:lvl1pPr marL="0" indent="0">
              <a:lnSpc>
                <a:spcPct val="80000"/>
              </a:lnSpc>
              <a:spcBef>
                <a:spcPts val="0"/>
              </a:spcBef>
              <a:defRPr sz="4500" cap="none" baseline="0">
                <a:solidFill>
                  <a:schemeClr val="bg1"/>
                </a:solidFill>
                <a:latin typeface="+mj-lt"/>
              </a:defRPr>
            </a:lvl1pPr>
            <a:lvl2pPr marL="0" indent="0">
              <a:spcBef>
                <a:spcPts val="300"/>
              </a:spcBef>
              <a:defRPr cap="none" baseline="0">
                <a:solidFill>
                  <a:schemeClr val="bg1"/>
                </a:solidFill>
                <a:latin typeface="+mj-lt"/>
              </a:defRPr>
            </a:lvl2pPr>
          </a:lstStyle>
          <a:p>
            <a:pPr lvl="0"/>
            <a:r>
              <a:rPr lang="en-US" dirty="0" smtClean="0"/>
              <a:t>Sub-divider slide</a:t>
            </a:r>
          </a:p>
          <a:p>
            <a:pPr lvl="0"/>
            <a:r>
              <a:rPr lang="en-US" dirty="0" smtClean="0"/>
              <a:t>title only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AU" smtClean="0"/>
              <a:t>R1-165769</a:t>
            </a:r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AU" smtClean="0"/>
              <a:t>Page </a:t>
            </a:r>
            <a:fld id="{D5E6A87D-7597-4496-9773-1BD29EAF26C5}" type="slidenum">
              <a:rPr lang="en-AU" smtClean="0"/>
              <a:pPr/>
              <a:t>‹#›</a:t>
            </a:fld>
            <a:endParaRPr lang="en-AU" dirty="0"/>
          </a:p>
        </p:txBody>
      </p:sp>
      <p:pic>
        <p:nvPicPr>
          <p:cNvPr id="32" name="Picture 3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0000" y="6055200"/>
            <a:ext cx="1080518" cy="428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96271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 Divider Alterna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68032" y="1700808"/>
            <a:ext cx="5400000" cy="1476000"/>
          </a:xfrm>
        </p:spPr>
        <p:txBody>
          <a:bodyPr/>
          <a:lstStyle>
            <a:lvl1pPr marL="0" indent="0">
              <a:lnSpc>
                <a:spcPct val="80000"/>
              </a:lnSpc>
              <a:spcBef>
                <a:spcPts val="0"/>
              </a:spcBef>
              <a:defRPr sz="4500" cap="none" baseline="0">
                <a:solidFill>
                  <a:schemeClr val="tx2"/>
                </a:solidFill>
                <a:latin typeface="+mj-lt"/>
              </a:defRPr>
            </a:lvl1pPr>
            <a:lvl2pPr marL="0" indent="0">
              <a:spcBef>
                <a:spcPts val="300"/>
              </a:spcBef>
              <a:defRPr cap="none" baseline="0">
                <a:solidFill>
                  <a:schemeClr val="bg1"/>
                </a:solidFill>
                <a:latin typeface="+mj-lt"/>
              </a:defRPr>
            </a:lvl2pPr>
          </a:lstStyle>
          <a:p>
            <a:pPr lvl="0"/>
            <a:r>
              <a:rPr lang="en-GB" dirty="0" smtClean="0"/>
              <a:t>Sub-divider slide</a:t>
            </a:r>
          </a:p>
          <a:p>
            <a:pPr lvl="0"/>
            <a:r>
              <a:rPr lang="en-GB" dirty="0" smtClean="0"/>
              <a:t>title only (alternative)</a:t>
            </a:r>
            <a:endParaRPr lang="en-US" dirty="0" smtClean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 smtClean="0"/>
              <a:t>R1-165769</a:t>
            </a:r>
            <a:endParaRPr lang="en-AU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AU" dirty="0" smtClean="0"/>
              <a:t>Page </a:t>
            </a:r>
            <a:fld id="{D5E6A87D-7597-4496-9773-1BD29EAF26C5}" type="slidenum">
              <a:rPr lang="en-AU" smtClean="0"/>
              <a:pPr/>
              <a:t>‹#›</a:t>
            </a:fld>
            <a:endParaRPr lang="en-A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 Divider Statem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468000" y="1699200"/>
            <a:ext cx="5400000" cy="1476000"/>
          </a:xfrm>
        </p:spPr>
        <p:txBody>
          <a:bodyPr/>
          <a:lstStyle>
            <a:lvl1pPr marL="0" indent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defRPr sz="3500" cap="none" baseline="0">
                <a:solidFill>
                  <a:schemeClr val="accent1"/>
                </a:solidFill>
                <a:latin typeface="+mj-lt"/>
              </a:defRPr>
            </a:lvl1pPr>
            <a:lvl2pPr marL="0" marR="0" indent="0" algn="l" defTabSz="914290" rtl="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lang="en-US" sz="3500" dirty="0" smtClean="0">
                <a:solidFill>
                  <a:schemeClr val="tx2"/>
                </a:solidFill>
              </a:defRPr>
            </a:lvl2pPr>
          </a:lstStyle>
          <a:p>
            <a:pPr lvl="0"/>
            <a:r>
              <a:rPr lang="en-US" dirty="0" smtClean="0"/>
              <a:t>Sub divider slide</a:t>
            </a:r>
          </a:p>
          <a:p>
            <a:pPr lvl="1"/>
            <a:r>
              <a:rPr lang="en-US" dirty="0" smtClean="0"/>
              <a:t>Sub divider slide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AU" smtClean="0"/>
              <a:t>R1-165769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r>
              <a:rPr lang="en-AU" smtClean="0"/>
              <a:t>Page </a:t>
            </a:r>
            <a:fld id="{D5E6A87D-7597-4496-9773-1BD29EAF26C5}" type="slidenum">
              <a:rPr lang="en-AU" smtClean="0"/>
              <a:pPr/>
              <a:t>‹#›</a:t>
            </a:fld>
            <a:endParaRPr lang="en-A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No Bullet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62856" y="1504286"/>
            <a:ext cx="7128000" cy="4302000"/>
          </a:xfrm>
        </p:spPr>
        <p:txBody>
          <a:bodyPr/>
          <a:lstStyle>
            <a:lvl1pPr>
              <a:spcAft>
                <a:spcPts val="0"/>
              </a:spcAft>
              <a:defRPr b="1" spc="0" baseline="0">
                <a:solidFill>
                  <a:schemeClr val="tx2"/>
                </a:solidFill>
              </a:defRPr>
            </a:lvl1pPr>
            <a:lvl2pPr marL="0">
              <a:spcBef>
                <a:spcPts val="0"/>
              </a:spcBef>
              <a:defRPr spc="0" baseline="0">
                <a:solidFill>
                  <a:schemeClr val="bg2"/>
                </a:solidFill>
              </a:defRPr>
            </a:lvl2pPr>
            <a:lvl3pPr marL="257112">
              <a:defRPr spc="0" baseline="0">
                <a:solidFill>
                  <a:schemeClr val="bg2"/>
                </a:solidFill>
              </a:defRPr>
            </a:lvl3pPr>
            <a:lvl4pPr marL="514224">
              <a:defRPr spc="0">
                <a:solidFill>
                  <a:schemeClr val="bg2"/>
                </a:solidFill>
              </a:defRPr>
            </a:lvl4pPr>
            <a:lvl5pPr marL="771336">
              <a:defRPr spc="0">
                <a:solidFill>
                  <a:schemeClr val="bg2"/>
                </a:solidFill>
              </a:defRPr>
            </a:lvl5pPr>
            <a:lvl6pPr>
              <a:defRPr spc="0">
                <a:solidFill>
                  <a:schemeClr val="bg2"/>
                </a:solidFill>
              </a:defRPr>
            </a:lvl6pPr>
          </a:lstStyle>
          <a:p>
            <a:pPr lvl="0"/>
            <a:r>
              <a:rPr lang="en-US" dirty="0" smtClean="0"/>
              <a:t>Subheading style</a:t>
            </a:r>
          </a:p>
          <a:p>
            <a:pPr lvl="1"/>
            <a:r>
              <a:rPr lang="en-US" dirty="0" smtClean="0"/>
              <a:t>First level</a:t>
            </a:r>
          </a:p>
          <a:p>
            <a:pPr lvl="2"/>
            <a:r>
              <a:rPr lang="en-US" dirty="0" smtClean="0"/>
              <a:t>Second level</a:t>
            </a:r>
          </a:p>
          <a:p>
            <a:pPr lvl="3"/>
            <a:r>
              <a:rPr lang="en-US" dirty="0" smtClean="0"/>
              <a:t>Third level</a:t>
            </a:r>
          </a:p>
          <a:p>
            <a:pPr lvl="4"/>
            <a:r>
              <a:rPr lang="en-US" dirty="0" smtClean="0"/>
              <a:t>Fourth level</a:t>
            </a:r>
          </a:p>
          <a:p>
            <a:pPr lvl="5"/>
            <a:r>
              <a:rPr lang="en-US" dirty="0" smtClean="0"/>
              <a:t>Fifth level</a:t>
            </a:r>
            <a:endParaRPr lang="en-AU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21" name="Footer Placeholder 23"/>
          <p:cNvSpPr>
            <a:spLocks noGrp="1"/>
          </p:cNvSpPr>
          <p:nvPr>
            <p:ph type="ftr" sz="quarter" idx="3"/>
          </p:nvPr>
        </p:nvSpPr>
        <p:spPr>
          <a:xfrm>
            <a:off x="5436096" y="6391911"/>
            <a:ext cx="2895600" cy="90000"/>
          </a:xfrm>
          <a:prstGeom prst="rect">
            <a:avLst/>
          </a:prstGeom>
        </p:spPr>
        <p:txBody>
          <a:bodyPr vert="horz" wrap="none" lIns="0" tIns="0" rIns="0" bIns="0" rtlCol="0" anchor="ctr"/>
          <a:lstStyle>
            <a:lvl1pPr algn="r">
              <a:defRPr sz="700" cap="none" baseline="0">
                <a:solidFill>
                  <a:schemeClr val="bg2"/>
                </a:solidFill>
              </a:defRPr>
            </a:lvl1pPr>
          </a:lstStyle>
          <a:p>
            <a:r>
              <a:rPr lang="en-AU" smtClean="0"/>
              <a:t>R1-165769</a:t>
            </a:r>
            <a:endParaRPr lang="en-AU" dirty="0"/>
          </a:p>
        </p:txBody>
      </p:sp>
      <p:sp>
        <p:nvSpPr>
          <p:cNvPr id="5" name="Slide Number Placeholder 27"/>
          <p:cNvSpPr>
            <a:spLocks noGrp="1"/>
          </p:cNvSpPr>
          <p:nvPr>
            <p:ph type="sldNum" sz="quarter" idx="4"/>
          </p:nvPr>
        </p:nvSpPr>
        <p:spPr>
          <a:xfrm>
            <a:off x="8397580" y="6391911"/>
            <a:ext cx="360000" cy="9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700" cap="none" baseline="0">
                <a:solidFill>
                  <a:schemeClr val="bg2"/>
                </a:solidFill>
              </a:defRPr>
            </a:lvl1pPr>
          </a:lstStyle>
          <a:p>
            <a:r>
              <a:rPr lang="en-AU" dirty="0" smtClean="0"/>
              <a:t>Page </a:t>
            </a:r>
            <a:fld id="{D5E6A87D-7597-4496-9773-1BD29EAF26C5}" type="slidenum">
              <a:rPr lang="en-AU" smtClean="0"/>
              <a:pPr/>
              <a:t>‹#›</a:t>
            </a:fld>
            <a:endParaRPr lang="en-A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ith Bullet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62856" y="1504286"/>
            <a:ext cx="7128000" cy="4302000"/>
          </a:xfrm>
        </p:spPr>
        <p:txBody>
          <a:bodyPr/>
          <a:lstStyle>
            <a:lvl1pPr marL="0" indent="0">
              <a:spcBef>
                <a:spcPts val="600"/>
              </a:spcBef>
              <a:spcAft>
                <a:spcPts val="360"/>
              </a:spcAft>
              <a:buFontTx/>
              <a:buNone/>
              <a:defRPr spc="0">
                <a:solidFill>
                  <a:schemeClr val="bg2"/>
                </a:solidFill>
              </a:defRPr>
            </a:lvl1pPr>
            <a:lvl2pPr marL="180000" indent="-179978">
              <a:buFont typeface="Arial" pitchFamily="34" charset="0"/>
              <a:buChar char="–"/>
              <a:defRPr spc="0"/>
            </a:lvl2pPr>
            <a:lvl3pPr marL="360000" indent="-179978">
              <a:buFont typeface="Arial" pitchFamily="34" charset="0"/>
              <a:buChar char="•"/>
              <a:defRPr spc="0"/>
            </a:lvl3pPr>
            <a:lvl4pPr marL="540000" indent="-179978">
              <a:spcAft>
                <a:spcPts val="1200"/>
              </a:spcAft>
              <a:buFont typeface="Arial" pitchFamily="34" charset="0"/>
              <a:buChar char="•"/>
              <a:defRPr spc="0"/>
            </a:lvl4pPr>
            <a:lvl5pPr marL="720000" indent="-179978">
              <a:spcAft>
                <a:spcPts val="1200"/>
              </a:spcAft>
              <a:buFont typeface="Arial" pitchFamily="34" charset="0"/>
              <a:buChar char="•"/>
              <a:defRPr spc="0"/>
            </a:lvl5pPr>
            <a:lvl6pPr marL="899892" indent="-179978">
              <a:buFont typeface="Courier New" pitchFamily="49" charset="0"/>
              <a:buChar char="-"/>
              <a:defRPr/>
            </a:lvl6pPr>
            <a:lvl7pPr marL="899892" indent="-179978">
              <a:buFont typeface="Courier New" pitchFamily="49" charset="0"/>
              <a:buChar char="-"/>
              <a:defRPr/>
            </a:lvl7pPr>
            <a:lvl8pPr marL="899892" indent="-179978">
              <a:buFont typeface="Courier New" pitchFamily="49" charset="0"/>
              <a:buChar char="-"/>
              <a:defRPr/>
            </a:lvl8pPr>
            <a:lvl9pPr marL="899892" indent="-179978">
              <a:buFont typeface="Courier New" pitchFamily="49" charset="0"/>
              <a:buChar char="-"/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6" name="Footer Placeholder 23"/>
          <p:cNvSpPr>
            <a:spLocks noGrp="1"/>
          </p:cNvSpPr>
          <p:nvPr>
            <p:ph type="ftr" sz="quarter" idx="3"/>
          </p:nvPr>
        </p:nvSpPr>
        <p:spPr>
          <a:xfrm>
            <a:off x="5436096" y="6391911"/>
            <a:ext cx="2895600" cy="90000"/>
          </a:xfrm>
          <a:prstGeom prst="rect">
            <a:avLst/>
          </a:prstGeom>
        </p:spPr>
        <p:txBody>
          <a:bodyPr vert="horz" wrap="none" lIns="0" tIns="0" rIns="0" bIns="0" rtlCol="0" anchor="ctr"/>
          <a:lstStyle>
            <a:lvl1pPr algn="r">
              <a:defRPr sz="700" cap="none" baseline="0">
                <a:solidFill>
                  <a:schemeClr val="bg2"/>
                </a:solidFill>
              </a:defRPr>
            </a:lvl1pPr>
          </a:lstStyle>
          <a:p>
            <a:r>
              <a:rPr lang="en-AU" smtClean="0"/>
              <a:t>R1-165769</a:t>
            </a:r>
            <a:endParaRPr lang="en-AU" dirty="0"/>
          </a:p>
        </p:txBody>
      </p:sp>
      <p:sp>
        <p:nvSpPr>
          <p:cNvPr id="7" name="Slide Number Placeholder 27"/>
          <p:cNvSpPr>
            <a:spLocks noGrp="1"/>
          </p:cNvSpPr>
          <p:nvPr>
            <p:ph type="sldNum" sz="quarter" idx="4"/>
          </p:nvPr>
        </p:nvSpPr>
        <p:spPr>
          <a:xfrm>
            <a:off x="8397580" y="6391911"/>
            <a:ext cx="360000" cy="9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700" cap="none" baseline="0">
                <a:solidFill>
                  <a:schemeClr val="bg2"/>
                </a:solidFill>
              </a:defRPr>
            </a:lvl1pPr>
          </a:lstStyle>
          <a:p>
            <a:r>
              <a:rPr lang="en-AU" dirty="0" smtClean="0"/>
              <a:t>Page </a:t>
            </a:r>
            <a:fld id="{D5E6A87D-7597-4496-9773-1BD29EAF26C5}" type="slidenum">
              <a:rPr lang="en-AU" smtClean="0"/>
              <a:pPr/>
              <a:t>‹#›</a:t>
            </a:fld>
            <a:endParaRPr lang="en-A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ith Number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62856" y="1504286"/>
            <a:ext cx="7128000" cy="4302000"/>
          </a:xfrm>
        </p:spPr>
        <p:txBody>
          <a:bodyPr/>
          <a:lstStyle>
            <a:lvl1pPr marL="257112" indent="-257112">
              <a:buClr>
                <a:schemeClr val="tx2"/>
              </a:buClr>
              <a:buFont typeface="+mj-lt"/>
              <a:buAutoNum type="arabicPeriod"/>
              <a:defRPr spc="0">
                <a:solidFill>
                  <a:schemeClr val="bg2"/>
                </a:solidFill>
              </a:defRPr>
            </a:lvl1pPr>
            <a:lvl2pPr marL="514224" indent="-257112">
              <a:buClr>
                <a:schemeClr val="tx2"/>
              </a:buClr>
              <a:buFont typeface="+mj-lt"/>
              <a:buAutoNum type="arabicPeriod"/>
              <a:defRPr spc="0"/>
            </a:lvl2pPr>
            <a:lvl3pPr marL="771336" indent="-257112">
              <a:buClr>
                <a:schemeClr val="tx2"/>
              </a:buClr>
              <a:buFont typeface="+mj-lt"/>
              <a:buAutoNum type="arabicPeriod"/>
              <a:defRPr spc="0"/>
            </a:lvl3pPr>
            <a:lvl4pPr marL="1028448" indent="-257112">
              <a:buClr>
                <a:schemeClr val="tx2"/>
              </a:buClr>
              <a:buFont typeface="+mj-lt"/>
              <a:buAutoNum type="arabicPeriod"/>
              <a:defRPr spc="0"/>
            </a:lvl4pPr>
            <a:lvl5pPr marL="1285560" indent="-257112">
              <a:buClr>
                <a:schemeClr val="tx2"/>
              </a:buClr>
              <a:buFont typeface="+mj-lt"/>
              <a:buAutoNum type="arabicPeriod"/>
              <a:defRPr spc="0"/>
            </a:lvl5pPr>
            <a:lvl6pPr marL="899892" indent="-179978">
              <a:buFont typeface="Courier New" pitchFamily="49" charset="0"/>
              <a:buChar char="-"/>
              <a:defRPr/>
            </a:lvl6pPr>
            <a:lvl7pPr marL="899892" indent="-179978">
              <a:buFont typeface="Courier New" pitchFamily="49" charset="0"/>
              <a:buChar char="-"/>
              <a:defRPr/>
            </a:lvl7pPr>
            <a:lvl8pPr marL="899892" indent="-179978">
              <a:buFont typeface="Courier New" pitchFamily="49" charset="0"/>
              <a:buChar char="-"/>
              <a:defRPr/>
            </a:lvl8pPr>
            <a:lvl9pPr marL="899892" indent="-179978">
              <a:buFont typeface="Courier New" pitchFamily="49" charset="0"/>
              <a:buChar char="-"/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AU" smtClean="0"/>
              <a:t>R1-165769</a:t>
            </a:r>
            <a:endParaRPr lang="en-AU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r>
              <a:rPr lang="en-AU" smtClean="0"/>
              <a:t>Page </a:t>
            </a:r>
            <a:fld id="{D5E6A87D-7597-4496-9773-1BD29EAF26C5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387926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Two Column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62856" y="1504286"/>
            <a:ext cx="7128000" cy="4302000"/>
          </a:xfrm>
        </p:spPr>
        <p:txBody>
          <a:bodyPr numCol="2" spcCol="179978"/>
          <a:lstStyle>
            <a:lvl1pPr>
              <a:spcAft>
                <a:spcPts val="0"/>
              </a:spcAft>
              <a:defRPr b="1" spc="0" baseline="0">
                <a:solidFill>
                  <a:schemeClr val="tx2"/>
                </a:solidFill>
              </a:defRPr>
            </a:lvl1pPr>
            <a:lvl2pPr marL="0">
              <a:spcBef>
                <a:spcPts val="0"/>
              </a:spcBef>
              <a:defRPr spc="0" baseline="0">
                <a:solidFill>
                  <a:schemeClr val="bg2"/>
                </a:solidFill>
              </a:defRPr>
            </a:lvl2pPr>
            <a:lvl3pPr marL="257112">
              <a:defRPr spc="0" baseline="0">
                <a:solidFill>
                  <a:schemeClr val="bg2"/>
                </a:solidFill>
              </a:defRPr>
            </a:lvl3pPr>
            <a:lvl4pPr marL="514224">
              <a:defRPr spc="0">
                <a:solidFill>
                  <a:schemeClr val="bg2"/>
                </a:solidFill>
              </a:defRPr>
            </a:lvl4pPr>
            <a:lvl5pPr marL="771336">
              <a:defRPr spc="0">
                <a:solidFill>
                  <a:schemeClr val="bg2"/>
                </a:solidFill>
              </a:defRPr>
            </a:lvl5pPr>
            <a:lvl6pPr>
              <a:defRPr spc="0">
                <a:solidFill>
                  <a:schemeClr val="bg2"/>
                </a:solidFill>
              </a:defRPr>
            </a:lvl6pPr>
          </a:lstStyle>
          <a:p>
            <a:pPr lvl="0"/>
            <a:r>
              <a:rPr lang="en-US" dirty="0" smtClean="0"/>
              <a:t>Subheading style</a:t>
            </a:r>
          </a:p>
          <a:p>
            <a:pPr lvl="1"/>
            <a:r>
              <a:rPr lang="en-US" dirty="0" smtClean="0"/>
              <a:t>First level</a:t>
            </a:r>
          </a:p>
          <a:p>
            <a:pPr lvl="2"/>
            <a:r>
              <a:rPr lang="en-US" dirty="0" smtClean="0"/>
              <a:t>Second level</a:t>
            </a:r>
          </a:p>
          <a:p>
            <a:pPr lvl="3"/>
            <a:r>
              <a:rPr lang="en-US" dirty="0" smtClean="0"/>
              <a:t>Third level</a:t>
            </a:r>
          </a:p>
          <a:p>
            <a:pPr lvl="4"/>
            <a:r>
              <a:rPr lang="en-US" dirty="0" smtClean="0"/>
              <a:t>Fourth level</a:t>
            </a:r>
          </a:p>
          <a:p>
            <a:pPr lvl="5"/>
            <a:r>
              <a:rPr lang="en-US" dirty="0" smtClean="0"/>
              <a:t>Fifth level</a:t>
            </a:r>
            <a:endParaRPr lang="en-AU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AU" smtClean="0"/>
              <a:t>R1-165769</a:t>
            </a:r>
            <a:endParaRPr lang="en-AU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r>
              <a:rPr lang="en-AU" smtClean="0"/>
              <a:t>Page </a:t>
            </a:r>
            <a:fld id="{D5E6A87D-7597-4496-9773-1BD29EAF26C5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AU" smtClean="0"/>
              <a:t>R1-165769</a:t>
            </a:r>
            <a:endParaRPr lang="en-AU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AU" smtClean="0"/>
              <a:t>Page </a:t>
            </a:r>
            <a:fld id="{D5E6A87D-7597-4496-9773-1BD29EAF26C5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vmlDrawing" Target="../drawings/vmlDrawing1.v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oleObject" Target="../embeddings/oleObject1.bin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/>
          <p:cNvGraphicFramePr>
            <a:graphicFrameLocks noChangeAspect="1"/>
          </p:cNvGraphicFramePr>
          <p:nvPr>
            <p:custDataLst>
              <p:tags r:id="rId22"/>
            </p:custDataLst>
          </p:nvPr>
        </p:nvGraphicFramePr>
        <p:xfrm>
          <a:off x="1587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13" name="think-cell Slide" r:id="rId23" imgW="270" imgH="270" progId="">
                  <p:embed/>
                </p:oleObj>
              </mc:Choice>
              <mc:Fallback>
                <p:oleObj name="think-cell Slide" r:id="rId23" imgW="270" imgH="270" progId="">
                  <p:embed/>
                  <p:pic>
                    <p:nvPicPr>
                      <p:cNvPr id="0" name="Picture 33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7" y="1588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Footer Placeholder 23"/>
          <p:cNvSpPr>
            <a:spLocks noGrp="1"/>
          </p:cNvSpPr>
          <p:nvPr>
            <p:ph type="ftr" sz="quarter" idx="3"/>
          </p:nvPr>
        </p:nvSpPr>
        <p:spPr>
          <a:xfrm>
            <a:off x="5436096" y="6391911"/>
            <a:ext cx="2895600" cy="90000"/>
          </a:xfrm>
          <a:prstGeom prst="rect">
            <a:avLst/>
          </a:prstGeom>
        </p:spPr>
        <p:txBody>
          <a:bodyPr vert="horz" wrap="none" lIns="0" tIns="0" rIns="0" bIns="0" rtlCol="0" anchor="ctr"/>
          <a:lstStyle>
            <a:lvl1pPr algn="r">
              <a:defRPr sz="700" cap="none" baseline="0">
                <a:solidFill>
                  <a:schemeClr val="bg2"/>
                </a:solidFill>
              </a:defRPr>
            </a:lvl1pPr>
          </a:lstStyle>
          <a:p>
            <a:r>
              <a:rPr lang="en-AU" smtClean="0"/>
              <a:t>R1-165769</a:t>
            </a:r>
            <a:endParaRPr lang="en-AU" dirty="0"/>
          </a:p>
        </p:txBody>
      </p:sp>
      <p:sp>
        <p:nvSpPr>
          <p:cNvPr id="28" name="Slide Number Placeholder 27"/>
          <p:cNvSpPr>
            <a:spLocks noGrp="1"/>
          </p:cNvSpPr>
          <p:nvPr>
            <p:ph type="sldNum" sz="quarter" idx="4"/>
          </p:nvPr>
        </p:nvSpPr>
        <p:spPr>
          <a:xfrm>
            <a:off x="8397580" y="6391911"/>
            <a:ext cx="360000" cy="9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700" cap="none" baseline="0">
                <a:solidFill>
                  <a:schemeClr val="bg2"/>
                </a:solidFill>
              </a:defRPr>
            </a:lvl1pPr>
          </a:lstStyle>
          <a:p>
            <a:r>
              <a:rPr lang="en-AU" dirty="0" smtClean="0"/>
              <a:t>Page </a:t>
            </a:r>
            <a:fld id="{D5E6A87D-7597-4496-9773-1BD29EAF26C5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62857" y="255624"/>
            <a:ext cx="6840000" cy="81714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dirty="0" smtClean="0"/>
              <a:t>This is a paragraph slide</a:t>
            </a:r>
            <a:br>
              <a:rPr lang="en-US" dirty="0" smtClean="0"/>
            </a:br>
            <a:r>
              <a:rPr lang="en-US" dirty="0" smtClean="0"/>
              <a:t>with a two line title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2857" y="1503833"/>
            <a:ext cx="7128000" cy="430143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51" name="Picture 50"/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0000" y="6055200"/>
            <a:ext cx="1080518" cy="42824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43" r:id="rId2"/>
    <p:sldLayoutId id="2147483730" r:id="rId3"/>
    <p:sldLayoutId id="2147483729" r:id="rId4"/>
    <p:sldLayoutId id="2147483731" r:id="rId5"/>
    <p:sldLayoutId id="2147483732" r:id="rId6"/>
    <p:sldLayoutId id="2147483744" r:id="rId7"/>
    <p:sldLayoutId id="2147483734" r:id="rId8"/>
    <p:sldLayoutId id="2147483735" r:id="rId9"/>
    <p:sldLayoutId id="2147483736" r:id="rId10"/>
    <p:sldLayoutId id="2147483737" r:id="rId11"/>
    <p:sldLayoutId id="2147483738" r:id="rId12"/>
    <p:sldLayoutId id="2147483739" r:id="rId13"/>
    <p:sldLayoutId id="2147483740" r:id="rId14"/>
    <p:sldLayoutId id="2147483741" r:id="rId15"/>
    <p:sldLayoutId id="2147483742" r:id="rId16"/>
    <p:sldLayoutId id="2147483745" r:id="rId17"/>
    <p:sldLayoutId id="2147483746" r:id="rId18"/>
    <p:sldLayoutId id="2147483747" r:id="rId19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914290" rtl="0" eaLnBrk="1" latinLnBrk="0" hangingPunct="1">
        <a:lnSpc>
          <a:spcPct val="85000"/>
        </a:lnSpc>
        <a:spcBef>
          <a:spcPct val="0"/>
        </a:spcBef>
        <a:buNone/>
        <a:defRPr sz="3200" kern="0" cap="none" spc="0" baseline="0">
          <a:solidFill>
            <a:schemeClr val="tx2"/>
          </a:solidFill>
          <a:latin typeface="Arial"/>
          <a:ea typeface="+mj-ea"/>
          <a:cs typeface="Arial"/>
        </a:defRPr>
      </a:lvl1pPr>
    </p:titleStyle>
    <p:bodyStyle>
      <a:lvl1pPr marL="0" indent="0" algn="l" defTabSz="914290" rtl="0" eaLnBrk="1" latinLnBrk="0" hangingPunct="1">
        <a:lnSpc>
          <a:spcPct val="100000"/>
        </a:lnSpc>
        <a:spcBef>
          <a:spcPts val="0"/>
        </a:spcBef>
        <a:spcAft>
          <a:spcPts val="360"/>
        </a:spcAft>
        <a:buFont typeface="Arial" pitchFamily="34" charset="0"/>
        <a:buNone/>
        <a:defRPr sz="1500" b="1" kern="0" spc="0" baseline="0">
          <a:solidFill>
            <a:schemeClr val="tx2"/>
          </a:solidFill>
          <a:latin typeface="+mn-lt"/>
          <a:ea typeface="+mn-ea"/>
          <a:cs typeface="+mn-cs"/>
        </a:defRPr>
      </a:lvl1pPr>
      <a:lvl2pPr marL="257112" indent="0" algn="l" defTabSz="914290" rtl="0" eaLnBrk="1" latinLnBrk="0" hangingPunct="1">
        <a:lnSpc>
          <a:spcPct val="100000"/>
        </a:lnSpc>
        <a:spcBef>
          <a:spcPts val="0"/>
        </a:spcBef>
        <a:spcAft>
          <a:spcPts val="360"/>
        </a:spcAft>
        <a:buFont typeface="Arial" pitchFamily="34" charset="0"/>
        <a:buNone/>
        <a:defRPr sz="1500" kern="0" spc="0" baseline="0">
          <a:solidFill>
            <a:schemeClr val="bg2"/>
          </a:solidFill>
          <a:latin typeface="+mn-lt"/>
          <a:ea typeface="+mn-ea"/>
          <a:cs typeface="+mn-cs"/>
        </a:defRPr>
      </a:lvl2pPr>
      <a:lvl3pPr marL="514224" indent="0" algn="l" defTabSz="914290" rtl="0" eaLnBrk="1" latinLnBrk="0" hangingPunct="1">
        <a:lnSpc>
          <a:spcPct val="100000"/>
        </a:lnSpc>
        <a:spcBef>
          <a:spcPts val="0"/>
        </a:spcBef>
        <a:spcAft>
          <a:spcPts val="360"/>
        </a:spcAft>
        <a:buFont typeface="Arial" pitchFamily="34" charset="0"/>
        <a:buNone/>
        <a:defRPr sz="1500" kern="0" spc="0" baseline="0">
          <a:solidFill>
            <a:schemeClr val="bg2"/>
          </a:solidFill>
          <a:latin typeface="+mn-lt"/>
          <a:ea typeface="+mn-ea"/>
          <a:cs typeface="+mn-cs"/>
        </a:defRPr>
      </a:lvl3pPr>
      <a:lvl4pPr marL="771336" indent="0" algn="l" defTabSz="914290" rtl="0" eaLnBrk="1" latinLnBrk="0" hangingPunct="1">
        <a:lnSpc>
          <a:spcPct val="100000"/>
        </a:lnSpc>
        <a:spcBef>
          <a:spcPts val="0"/>
        </a:spcBef>
        <a:spcAft>
          <a:spcPts val="360"/>
        </a:spcAft>
        <a:buFont typeface="Arial" pitchFamily="34" charset="0"/>
        <a:buNone/>
        <a:defRPr sz="1500" kern="0" spc="0" baseline="0">
          <a:solidFill>
            <a:schemeClr val="bg2"/>
          </a:solidFill>
          <a:latin typeface="+mn-lt"/>
          <a:ea typeface="+mn-ea"/>
          <a:cs typeface="+mn-cs"/>
        </a:defRPr>
      </a:lvl4pPr>
      <a:lvl5pPr marL="1028448" indent="0" algn="l" defTabSz="914290" rtl="0" eaLnBrk="1" latinLnBrk="0" hangingPunct="1">
        <a:lnSpc>
          <a:spcPct val="100000"/>
        </a:lnSpc>
        <a:spcBef>
          <a:spcPts val="0"/>
        </a:spcBef>
        <a:spcAft>
          <a:spcPts val="360"/>
        </a:spcAft>
        <a:buFont typeface="Arial" pitchFamily="34" charset="0"/>
        <a:buNone/>
        <a:defRPr sz="1500" kern="0" spc="0" baseline="0">
          <a:solidFill>
            <a:schemeClr val="bg2"/>
          </a:solidFill>
          <a:latin typeface="+mn-lt"/>
          <a:ea typeface="+mn-ea"/>
          <a:cs typeface="+mn-cs"/>
        </a:defRPr>
      </a:lvl5pPr>
      <a:lvl6pPr marL="1028448" indent="0" algn="l" defTabSz="914290" rtl="0" eaLnBrk="1" latinLnBrk="0" hangingPunct="1">
        <a:lnSpc>
          <a:spcPts val="1800"/>
        </a:lnSpc>
        <a:spcBef>
          <a:spcPct val="20000"/>
        </a:spcBef>
        <a:buFontTx/>
        <a:buNone/>
        <a:defRPr sz="15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028448" indent="0" algn="l" defTabSz="914290" rtl="0" eaLnBrk="1" latinLnBrk="0" hangingPunct="1">
        <a:lnSpc>
          <a:spcPts val="1800"/>
        </a:lnSpc>
        <a:spcBef>
          <a:spcPct val="20000"/>
        </a:spcBef>
        <a:buFontTx/>
        <a:buNone/>
        <a:defRPr sz="15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1028448" indent="0" algn="l" defTabSz="914290" rtl="0" eaLnBrk="1" latinLnBrk="0" hangingPunct="1">
        <a:lnSpc>
          <a:spcPts val="1800"/>
        </a:lnSpc>
        <a:spcBef>
          <a:spcPct val="20000"/>
        </a:spcBef>
        <a:buFontTx/>
        <a:buNone/>
        <a:defRPr sz="15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1028448" indent="0" algn="l" defTabSz="914290" rtl="0" eaLnBrk="1" latinLnBrk="0" hangingPunct="1">
        <a:lnSpc>
          <a:spcPts val="1800"/>
        </a:lnSpc>
        <a:spcBef>
          <a:spcPct val="20000"/>
        </a:spcBef>
        <a:buFontTx/>
        <a:buNone/>
        <a:defRPr sz="15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5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0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35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81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26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71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16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61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AU" sz="4000" dirty="0" smtClean="0"/>
              <a:t>Way Forward for </a:t>
            </a:r>
            <a:r>
              <a:rPr lang="en-AU" sz="4000" dirty="0" err="1" smtClean="0"/>
              <a:t>RMa</a:t>
            </a:r>
            <a:r>
              <a:rPr lang="en-AU" sz="4000" dirty="0" smtClean="0"/>
              <a:t> model frequency </a:t>
            </a:r>
            <a:r>
              <a:rPr lang="en-AU" sz="4000" dirty="0" smtClean="0"/>
              <a:t>range</a:t>
            </a:r>
          </a:p>
          <a:p>
            <a:r>
              <a:rPr lang="en-AU" sz="4000" b="0" dirty="0" smtClean="0"/>
              <a:t>Telstra, Ericsson</a:t>
            </a:r>
            <a:endParaRPr lang="en-AU" sz="4000" b="0" dirty="0" smtClean="0"/>
          </a:p>
          <a:p>
            <a:endParaRPr lang="en-AU" sz="2000" dirty="0"/>
          </a:p>
          <a:p>
            <a:r>
              <a:rPr lang="en-US" sz="2800" dirty="0" smtClean="0"/>
              <a:t>R1-165769</a:t>
            </a:r>
            <a:endParaRPr lang="en-AU" sz="2800" b="0" dirty="0" smtClean="0"/>
          </a:p>
          <a:p>
            <a:r>
              <a:rPr lang="en-AU" sz="2800" b="0" dirty="0" smtClean="0"/>
              <a:t>replacing </a:t>
            </a:r>
            <a:r>
              <a:rPr lang="en-AU" sz="2800" b="0" dirty="0" smtClean="0"/>
              <a:t>R1-164975</a:t>
            </a:r>
            <a:endParaRPr lang="en-AU" sz="2800" b="0" dirty="0"/>
          </a:p>
        </p:txBody>
      </p:sp>
    </p:spTree>
    <p:extLst>
      <p:ext uri="{BB962C8B-B14F-4D97-AF65-F5344CB8AC3E}">
        <p14:creationId xmlns:p14="http://schemas.microsoft.com/office/powerpoint/2010/main" val="19411953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type="body" sz="quarter" idx="13"/>
          </p:nvPr>
        </p:nvSpPr>
        <p:spPr>
          <a:xfrm>
            <a:off x="462855" y="1504286"/>
            <a:ext cx="7547803" cy="4302000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0" dirty="0" smtClean="0"/>
              <a:t>Measurements were collected at 24 GHz  in a rural macro environment and were found to agree with the existing </a:t>
            </a:r>
            <a:r>
              <a:rPr lang="en-US" sz="2400" b="0" dirty="0" err="1" smtClean="0"/>
              <a:t>RMa</a:t>
            </a:r>
            <a:r>
              <a:rPr lang="en-US" sz="2400" b="0" dirty="0" smtClean="0"/>
              <a:t> macro (R1-164975)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0" dirty="0" smtClean="0"/>
              <a:t>Based on this measurement campaign, the applicability of the </a:t>
            </a:r>
            <a:r>
              <a:rPr lang="en-US" sz="2400" b="0" dirty="0" smtClean="0"/>
              <a:t>pathloss model </a:t>
            </a:r>
            <a:r>
              <a:rPr lang="en-US" sz="2400" b="0" dirty="0" smtClean="0"/>
              <a:t>can be extended to 30 GHz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0" dirty="0" smtClean="0"/>
              <a:t>It was requested that the limitations of the measurement campaign be recorded</a:t>
            </a:r>
            <a:endParaRPr lang="en-US" sz="2400" b="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 smtClean="0"/>
              <a:t>Background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AU" smtClean="0"/>
              <a:t>R1-165769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6397108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AU" sz="2400" dirty="0" smtClean="0"/>
              <a:t>Proposal: </a:t>
            </a:r>
            <a:r>
              <a:rPr lang="en-AU" sz="2400" b="0" dirty="0" smtClean="0"/>
              <a:t>Extend the applicability of the </a:t>
            </a:r>
            <a:r>
              <a:rPr lang="en-AU" sz="2400" b="0" dirty="0" err="1" smtClean="0"/>
              <a:t>RMa</a:t>
            </a:r>
            <a:r>
              <a:rPr lang="en-AU" sz="2400" b="0" dirty="0" smtClean="0"/>
              <a:t> model to 30 GHz for pathloss, noting that: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400" b="0" dirty="0" smtClean="0"/>
              <a:t>All fast </a:t>
            </a:r>
            <a:r>
              <a:rPr lang="en-AU" sz="2400" b="0" dirty="0" smtClean="0"/>
              <a:t>fading aspects remain applicable to 7 GHz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400" b="0" dirty="0" smtClean="0"/>
              <a:t>Pathloss </a:t>
            </a:r>
            <a:r>
              <a:rPr lang="en-AU" sz="2400" b="0" dirty="0" smtClean="0"/>
              <a:t>model validation </a:t>
            </a:r>
            <a:r>
              <a:rPr lang="en-AU" sz="2400" b="0" dirty="0" smtClean="0"/>
              <a:t>above 7 GHz is based on a single measurement campaign conducted at 24 </a:t>
            </a:r>
            <a:r>
              <a:rPr lang="en-AU" sz="2400" b="0" dirty="0" smtClean="0"/>
              <a:t>GHz</a:t>
            </a:r>
          </a:p>
          <a:p>
            <a:pPr marL="522900" lvl="1" indent="-342900">
              <a:buFont typeface="Arial" panose="020B0604020202020204" pitchFamily="34" charset="0"/>
              <a:buChar char="•"/>
            </a:pPr>
            <a:r>
              <a:rPr lang="en-AU" sz="2000" dirty="0" smtClean="0"/>
              <a:t>This sentence will be captured as a footnote to the pathloss table in the TR</a:t>
            </a:r>
            <a:endParaRPr lang="en-AU" sz="2000" b="0" dirty="0" smtClean="0"/>
          </a:p>
          <a:p>
            <a:endParaRPr lang="en-AU" sz="2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4400" dirty="0" smtClean="0"/>
              <a:t>Way forward proposal</a:t>
            </a:r>
            <a:endParaRPr lang="en-AU" sz="44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AU" smtClean="0"/>
              <a:t>R1-165769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00957804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PRESENTATIONDONOTDELETE" val="&lt;?xml version=&quot;1.0&quot; encoding=&quot;UTF-16&quot; standalone=&quot;yes&quot;?&gt;&#10;&lt;root reqver=&quot;21047&quot;&gt;&lt;version val=&quot;23239&quot;/&gt;&lt;CPresentation id=&quot;1&quot;&gt;&lt;m_precDefaultNumber&gt;&lt;m_bNumberIsYear val=&quot;1&quot;/&gt;&lt;m_chMinusSymbol&gt;-&lt;/m_chMinusSymbol&gt;&lt;m_chDecimalSymbol17909&gt;.&lt;/m_chDecimalSymbol17909&gt;&lt;m_nGroupingDigits17909 val=&quot;3&quot;/&gt;&lt;m_chGroupingSymbol17909&gt;,&lt;/m_chGroupingSymbol17909&gt;&lt;/m_precDefaultNumber&gt;&lt;m_precDefaultPercent&gt;&lt;m_bNumberIsYear val=&quot;1&quot;/&gt;&lt;m_chMinusSymbol&gt;-&lt;/m_chMinusSymbol&gt;&lt;m_nDecimalDigits17909 val=&quot;0&quot;/&gt;&lt;m_chDecimalSymbol17909&gt;.&lt;/m_chDecimalSymbol17909&gt;&lt;m_nGroupingDigits17909 val=&quot;3&quot;/&gt;&lt;m_chGroupingSymbol17909&gt;,&lt;/m_chGroupingSymbol17909&gt;&lt;m_strSuffix17909&gt;%&lt;/m_strSuffix17909&gt;&lt;/m_precDefaultPercent&gt;&lt;m_precDefaultDate&gt;&lt;m_bNumberIsYear val=&quot;0&quot;/&gt;&lt;m_strFormatTime&gt;%#d/%m/%Y&lt;/m_strFormatTime&gt;&lt;/m_precDefaultDate&gt;&lt;m_precDefaultYear&gt;&lt;m_bNumberIsYear val=&quot;0&quot;/&gt;&lt;m_strFormatTime&gt;%Y&lt;/m_strFormatTime&gt;&lt;/m_precDefaultYear&gt;&lt;m_precDefaultQuarter&gt;&lt;m_bNumberIsYear val=&quot;0&quot;/&gt;&lt;m_strFormatTime&gt;Q%5&lt;/m_strFormatTime&gt;&lt;/m_precDefaultQuarter&gt;&lt;m_precDefaultMonth&gt;&lt;m_bNumberIsYear val=&quot;0&quot;/&gt;&lt;m_strFormatTime&gt;%1&lt;/m_strFormatTime&gt;&lt;/m_precDefaultMonth&gt;&lt;m_precDefaultWeek&gt;&lt;m_bNumberIsYear val=&quot;0&quot;/&gt;&lt;m_strFormatTime&gt;%4&lt;/m_strFormatTime&gt;&lt;/m_precDefaultWeek&gt;&lt;m_precDefaultDay&gt;&lt;m_bNumberIsYear val=&quot;0&quot;/&gt;&lt;m_strFormatTime&gt;%#d&lt;/m_strFormatTime&gt;&lt;/m_precDefaultDay&gt;&lt;m_mruColor&gt;&lt;m_vecMRU length=&quot;6&quot;&gt;&lt;elem m_fUsage=&quot;2.71000000000000000000E+000&quot;&gt;&lt;m_msothmcolidx val=&quot;0&quot;/&gt;&lt;m_rgb r=&quot;be&quot; g=&quot;29&quot; b=&quot;bb&quot;/&gt;&lt;m_ppcolschidx tagver0=&quot;23004&quot; tagname0=&quot;m_ppcolschidxUNRECOGNIZED&quot; val=&quot;0&quot;/&gt;&lt;m_nBrightness val=&quot;0&quot;/&gt;&lt;/elem&gt;&lt;elem m_fUsage=&quot;2.25632790000000010000E+000&quot;&gt;&lt;m_msothmcolidx val=&quot;0&quot;/&gt;&lt;m_rgb r=&quot;e&quot; g=&quot;d8&quot; b=&quot;4a&quot;/&gt;&lt;m_ppcolschidx tagver0=&quot;23004&quot; tagname0=&quot;m_ppcolschidxUNRECOGNIZED&quot; val=&quot;0&quot;/&gt;&lt;m_nBrightness val=&quot;0&quot;/&gt;&lt;/elem&gt;&lt;elem m_fUsage=&quot;1.76280627167100050000E+000&quot;&gt;&lt;m_msothmcolidx val=&quot;0&quot;/&gt;&lt;m_rgb r=&quot;e0&quot; g=&quot;e6&quot; b=&quot;0&quot;/&gt;&lt;m_ppcolschidx tagver0=&quot;23004&quot; tagname0=&quot;m_ppcolschidxUNRECOGNIZED&quot; val=&quot;0&quot;/&gt;&lt;m_nBrightness val=&quot;0&quot;/&gt;&lt;/elem&gt;&lt;elem m_fUsage=&quot;1.59724928666823000000E+000&quot;&gt;&lt;m_msothmcolidx val=&quot;0&quot;/&gt;&lt;m_rgb r=&quot;e0&quot; g=&quot;7&quot; b=&quot;6f&quot;/&gt;&lt;m_ppcolschidx tagver0=&quot;23004&quot; tagname0=&quot;m_ppcolschidxUNRECOGNIZED&quot; val=&quot;0&quot;/&gt;&lt;m_nBrightness val=&quot;0&quot;/&gt;&lt;/elem&gt;&lt;elem m_fUsage=&quot;4.34659056644259080000E-001&quot;&gt;&lt;m_msothmcolidx val=&quot;0&quot;/&gt;&lt;m_rgb r=&quot;0&quot; g=&quot;b0&quot; b=&quot;f0&quot;/&gt;&lt;m_ppcolschidx tagver0=&quot;23004&quot; tagname0=&quot;m_ppcolschidxUNRECOGNIZED&quot; val=&quot;0&quot;/&gt;&lt;m_nBrightness val=&quot;0&quot;/&gt;&lt;/elem&gt;&lt;elem m_fUsage=&quot;2.54186582832900130000E-001&quot;&gt;&lt;m_msothmcolidx val=&quot;0&quot;/&gt;&lt;m_rgb r=&quot;f4&quot; g=&quot;95&quot; b=&quot;4&quot;/&gt;&lt;m_ppcolschidx tagver0=&quot;23004&quot; tagname0=&quot;m_ppcolschidxUNRECOGNIZED&quot; val=&quot;0&quot;/&gt;&lt;m_nBrightness val=&quot;0&quot;/&gt;&lt;/elem&gt;&lt;/m_vecMRU&gt;&lt;/m_mruColor&gt;&lt;m_eweekdayFirstOfWeek val=&quot;2&quot;/&gt;&lt;m_eweekdayFirstOfWorkweek val=&quot;2&quot;/&gt;&lt;m_eweekdayFirstOfWeekend val=&quot;7&quot;/&gt;&lt;/CPresentation&gt;&lt;/root&gt;"/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BlueMaster_Telstra[1]">
  <a:themeElements>
    <a:clrScheme name="TelstraW_Blue">
      <a:dk1>
        <a:srgbClr val="000000"/>
      </a:dk1>
      <a:lt1>
        <a:sysClr val="window" lastClr="FFFFFF"/>
      </a:lt1>
      <a:dk2>
        <a:srgbClr val="00B4FF"/>
      </a:dk2>
      <a:lt2>
        <a:srgbClr val="505050"/>
      </a:lt2>
      <a:accent1>
        <a:srgbClr val="001E82"/>
      </a:accent1>
      <a:accent2>
        <a:srgbClr val="7EC3FF"/>
      </a:accent2>
      <a:accent3>
        <a:srgbClr val="0064D2"/>
      </a:accent3>
      <a:accent4>
        <a:srgbClr val="5800B1"/>
      </a:accent4>
      <a:accent5>
        <a:srgbClr val="7D74FF"/>
      </a:accent5>
      <a:accent6>
        <a:srgbClr val="C3B5FF"/>
      </a:accent6>
      <a:hlink>
        <a:srgbClr val="002898"/>
      </a:hlink>
      <a:folHlink>
        <a:srgbClr val="7EC3FF"/>
      </a:folHlink>
    </a:clrScheme>
    <a:fontScheme name="Telstra 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UI/customUI.xml><?xml version="1.0" encoding="utf-8"?>
<customUI xmlns="http://schemas.microsoft.com/office/2006/01/customui">
  <ribbon startFromScratch="false">
    <tabs>
      <tab id="CustomTab" label="Telstra" insertBeforeMso="TabHome" keytip="Q">
        <group idMso="GroupSlides"/>
        <group id="Group1" label="Change Bullet Styles">
          <button idMso="IndentDecrease" visible="true" label="Decrease List Level" size="large"/>
          <button idMso="IndentIncrease" visible="true" label="Increase List Level" size="large"/>
        </group>
        <group id="Group2" label=" ">
          <checkBox idMso="GuidesShowHide" label="Guides"/>
          <splitButton id="groupsplitbutton" size="normal">
            <button idMso="ObjectsGroup"/>
            <menu id="groupsplitmenu" itemSize="large">
              <button idMso="ObjectsUngroup" description="Un-group selected objects" screentip="Un-group selected objects"/>
              <button idMso="ObjectsRegroup" description="Combine and re-Group selected objects" screentip="Combine and re-Group selected objects"/>
            </menu>
          </splitButton>
          <splitButton id="Cropping" size="normal">
            <toggleButton idMso="PictureCrop" label="Crop Tools"/>
            <menu id="CropMenu" itemSize="large">
              <button idMso="PictureFitCrop" description="Resize picture to fit the placeholder proportionally"/>
              <menuSeparator id="croppingmenu2"/>
              <menu idMso="PictureCropAspectRatioMenu" description="Crop image to selected aspect ratio"/>
              <gallery idMso="PictureShapeGallery" description="Crop image to selected shape"/>
            </menu>
          </splitButton>
          <separator id="sep1"/>
          <button idMso="ZoomFitToWindow" size="large" label="Fit to Window"/>
          <separator id="sep2"/>
          <splitButton id="sendbacksplitbutton" size="large">
            <button idMso="ObjectSendToBack" label="Send to Back"/>
            <menu id="sendbacksplitmenu" itemSize="large">
              <button idMso="ObjectBringToFront" label="Bring to Front"/>
            </menu>
          </splitButton>
          <separator id="sep3"/>
          <toggleButton idMso="SelectionPane" label="Selection Pane" size="large"/>
        </group>
        <group id="group3" label=" ">
          <button idMso="HeaderFooterInsert" size="large"/>
          <button idMso="PasteTextOnly" size="large" imageMso="Paste" label="Paste Unformatted"/>
        </group>
      </tab>
    </tabs>
  </ribbon>
</customUI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>
  <documentManagement>
    <TelstraID xmlns="http://schemas.microsoft.com/sharepoint/v3">BAI-4747</TelstraID>
    <VersionLabel xmlns="http://schemas.microsoft.com/sharepoint/v3">Draft</VersionLabel>
    <SecurityClassification xmlns="http://schemas.microsoft.com/sharepoint/v3">Telstra Restricted</SecurityClassification>
    <EmAttachCount xmlns="http://schemas.microsoft.com/sharepoint/v3/fields" xsi:nil="true"/>
    <EmAttachmentNames xmlns="http://schemas.microsoft.com/sharepoint/v3/fields" xsi:nil="true"/>
    <Hidden xmlns="http://schemas.microsoft.com/sharepoint/v3" xsi:nil="true"/>
    <Entity_x0020_done_x0020_for xmlns="e898ca82-a6d9-4525-9e63-f64bc6cb6249">
      <Value>Telstra</Value>
    </Entity_x0020_done_x0020_for>
    <EmCC xmlns="http://schemas.microsoft.com/sharepoint/v3/fields" xsi:nil="true"/>
    <EmID xmlns="http://schemas.microsoft.com/sharepoint/v3/fields" xsi:nil="true"/>
    <RelatedContent xmlns="http://schemas.microsoft.com/sharepoint/v3" xsi:nil="true"/>
    <EmBCC xmlns="http://schemas.microsoft.com/sharepoint/v3/fields" xsi:nil="true"/>
    <EmCon xmlns="http://schemas.microsoft.com/sharepoint/v3/fields" xsi:nil="true"/>
    <EmFromName xmlns="http://schemas.microsoft.com/sharepoint/v3/fields" xsi:nil="true"/>
    <Document_x0020_type xmlns="e898ca82-a6d9-4525-9e63-f64bc6cb6249">Report - Other</Document_x0020_type>
    <EmSubject xmlns="http://schemas.microsoft.com/sharepoint/v3/fields" xsi:nil="true"/>
    <EmType xmlns="http://schemas.microsoft.com/sharepoint/v3/fields" xsi:nil="true"/>
    <Uploaded_x0020_By xmlns="e898ca82-a6d9-4525-9e63-f64bc6cb6249" xsi:nil="true"/>
    <EmDateSent xmlns="http://schemas.microsoft.com/sharepoint/v3/fields" xsi:nil="true"/>
    <AuditLogLocation xmlns="http://schemas.microsoft.com/sharepoint/v3">
      <Url xsi:nil="true"/>
      <Description xsi:nil="true"/>
    </AuditLogLocation>
    <EmDateReceived xmlns="http://schemas.microsoft.com/sharepoint/v3/fields" xsi:nil="true"/>
    <EmToAddress xmlns="http://schemas.microsoft.com/sharepoint/v3/fields" xsi:nil="true"/>
    <EmFrom xmlns="http://schemas.microsoft.com/sharepoint/v3/fields" xsi:nil="true"/>
    <EmTo xmlns="http://schemas.microsoft.com/sharepoint/v3/fields" xsi:nil="true"/>
    <EmDate xmlns="http://schemas.microsoft.com/sharepoint/v3/fields" xsi:nil="true"/>
    <EmBody xmlns="http://schemas.microsoft.com/sharepoint/v3/fields" xsi:nil="true"/>
    <EmCategory xmlns="http://schemas.microsoft.com/sharepoint/v3/fields" xsi:nil="true"/>
    <Work_x0020_Object_x0020_Id xmlns="e898ca82-a6d9-4525-9e63-f64bc6cb6249" xsi:nil="true"/>
    <EmConversationID xmlns="http://schemas.microsoft.com/sharepoint/v3/fields" xsi:nil="true"/>
    <HubID xmlns="http://schemas.microsoft.com/sharepoint/v3">000</HubID>
    <EmConversationIndex xmlns="http://schemas.microsoft.com/sharepoint/v3/fields" xsi:nil="true"/>
    <TelstraPersistentLink xmlns="http://schemas.microsoft.com/sharepoint/v3">http://objects.in.telstra.com.au/documents/BAI-4747</TelstraPersistentLink>
    <PRPC_x0020_Comments xmlns="e898ca82-a6d9-4525-9e63-f64bc6cb6249" xsi:nil="true"/>
    <TelstraLinkHidden xmlns="http://schemas.microsoft.com/sharepoint/v3">http://objects.in.telstra.com.au/documents/BAI-4747</TelstraLinkHidden>
    <TelstraIDHidden xmlns="http://schemas.microsoft.com/sharepoint/v3">BAI-4747</TelstraIDHidden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_REPORTS" ma:contentTypeID="0x0101000F0AF1556D298D4BB7854BCA4B5C779F010101010500F45C36C2CF18D142856CD0080ABCA23F" ma:contentTypeVersion="9" ma:contentTypeDescription="" ma:contentTypeScope="" ma:versionID="300627d97247cce7358734db92014f0b">
  <xsd:schema xmlns:xsd="http://www.w3.org/2001/XMLSchema" xmlns:p="http://schemas.microsoft.com/office/2006/metadata/properties" xmlns:ns1="http://schemas.microsoft.com/sharepoint/v3" xmlns:ns2="e898ca82-a6d9-4525-9e63-f64bc6cb6249" xmlns:ns3="http://schemas.microsoft.com/sharepoint/v3/fields" targetNamespace="http://schemas.microsoft.com/office/2006/metadata/properties" ma:root="true" ma:fieldsID="486bd81779e7a2f18b5a4157bfc21d3d" ns1:_="" ns2:_="" ns3:_="">
    <xsd:import namespace="http://schemas.microsoft.com/sharepoint/v3"/>
    <xsd:import namespace="e898ca82-a6d9-4525-9e63-f64bc6cb6249"/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1:TelstraID" minOccurs="0"/>
                <xsd:element ref="ns1:SecurityClassification"/>
                <xsd:element ref="ns1:VersionLabel"/>
                <xsd:element ref="ns2:Document_x0020_type"/>
                <xsd:element ref="ns2:Entity_x0020_done_x0020_for" minOccurs="0"/>
                <xsd:element ref="ns1:TelstraPersistentLink" minOccurs="0"/>
                <xsd:element ref="ns1:AuditLogLocation" minOccurs="0"/>
                <xsd:element ref="ns1:TelstraIDHidden" minOccurs="0"/>
                <xsd:element ref="ns1:Hidden" minOccurs="0"/>
                <xsd:element ref="ns1:RelatedContent" minOccurs="0"/>
                <xsd:element ref="ns1:TelstraLinkHidden" minOccurs="0"/>
                <xsd:element ref="ns1:HubID" minOccurs="0"/>
                <xsd:element ref="ns3:EmAttachCount" minOccurs="0"/>
                <xsd:element ref="ns3:EmAttachmentNames" minOccurs="0"/>
                <xsd:element ref="ns3:EmBCC" minOccurs="0"/>
                <xsd:element ref="ns3:EmBody" minOccurs="0"/>
                <xsd:element ref="ns3:EmCategory" minOccurs="0"/>
                <xsd:element ref="ns3:EmCC" minOccurs="0"/>
                <xsd:element ref="ns3:EmCon" minOccurs="0"/>
                <xsd:element ref="ns3:EmConversationID" minOccurs="0"/>
                <xsd:element ref="ns3:EmConversationIndex" minOccurs="0"/>
                <xsd:element ref="ns3:EmDate" minOccurs="0"/>
                <xsd:element ref="ns3:EmDateReceived" minOccurs="0"/>
                <xsd:element ref="ns3:EmDateSent" minOccurs="0"/>
                <xsd:element ref="ns3:EmFrom" minOccurs="0"/>
                <xsd:element ref="ns3:EmFromName" minOccurs="0"/>
                <xsd:element ref="ns3:EmID" minOccurs="0"/>
                <xsd:element ref="ns3:EmSubject" minOccurs="0"/>
                <xsd:element ref="ns3:EmTo" minOccurs="0"/>
                <xsd:element ref="ns3:EmToAddress" minOccurs="0"/>
                <xsd:element ref="ns3:EmType" minOccurs="0"/>
                <xsd:element ref="ns2:PRPC_x0020_Comments" minOccurs="0"/>
                <xsd:element ref="ns2:Uploaded_x0020_By" minOccurs="0"/>
                <xsd:element ref="ns2:Work_x0020_Object_x0020_Id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http://schemas.microsoft.com/sharepoint/v3" elementFormDefault="qualified">
    <xsd:import namespace="http://schemas.microsoft.com/office/2006/documentManagement/types"/>
    <xsd:element name="TelstraID" ma:index="0" nillable="true" ma:displayName="Telstra ID" ma:description="System generated unique identifier, any changes will be overwritten." ma:internalName="TelstraID" ma:readOnly="false">
      <xsd:simpleType>
        <xsd:restriction base="dms:Text"/>
      </xsd:simpleType>
    </xsd:element>
    <xsd:element name="SecurityClassification" ma:index="1" ma:displayName="Security Classification" ma:default="Telstra Confidential" ma:description="Describes the sensitivity of the information and to whom it can be distributed" ma:format="Dropdown" ma:internalName="SecurityClassification" ma:readOnly="false">
      <xsd:simpleType>
        <xsd:restriction base="dms:Choice">
          <xsd:enumeration value="Telstra Unrestricted"/>
          <xsd:enumeration value="Telstra Internal"/>
          <xsd:enumeration value="Telstra Confidential"/>
          <xsd:enumeration value="Telstra Restricted"/>
        </xsd:restriction>
      </xsd:simpleType>
    </xsd:element>
    <xsd:element name="VersionLabel" ma:index="2" ma:displayName="Version Label" ma:default="Draft" ma:format="Dropdown" ma:internalName="VersionLabel" ma:readOnly="false">
      <xsd:simpleType>
        <xsd:restriction base="dms:Choice">
          <xsd:enumeration value="Draft"/>
          <xsd:enumeration value="Final"/>
          <xsd:enumeration value="Final for Approval"/>
          <xsd:enumeration value="Final for Decision"/>
          <xsd:enumeration value="Final for Information"/>
        </xsd:restriction>
      </xsd:simpleType>
    </xsd:element>
    <xsd:element name="TelstraPersistentLink" ma:index="10" nillable="true" ma:displayName="Telstra Persistent Link" ma:description="System generated URL, any changes will be overwritten." ma:internalName="TelstraPersistentLink" ma:readOnly="false">
      <xsd:simpleType>
        <xsd:restriction base="dms:Text"/>
      </xsd:simpleType>
    </xsd:element>
    <xsd:element name="AuditLogLocation" ma:index="11" nillable="true" ma:displayName="Audit Log" ma:format="Hyperlink" ma:internalName="AuditLogLocation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TelstraIDHidden" ma:index="13" nillable="true" ma:displayName="TelstraIDHidden" ma:description="Unique Object ID" ma:internalName="TelstraIDHidden" ma:readOnly="true">
      <xsd:simpleType>
        <xsd:restriction base="dms:Text"/>
      </xsd:simpleType>
    </xsd:element>
    <xsd:element name="Hidden" ma:index="14" nillable="true" ma:displayName="Hidden" ma:description="If checked, this item will be hidden from basic search results and default views (NOTE: Hiding an item DOES NOT restrict access to it.)" ma:hidden="true" ma:internalName="Hidden" ma:readOnly="false">
      <xsd:simpleType>
        <xsd:restriction base="dms:Boolean"/>
      </xsd:simpleType>
    </xsd:element>
    <xsd:element name="RelatedContent" ma:index="21" nillable="true" ma:displayName="Related Contents" ma:description="Enter URL or  reference info such as PDF file of AAA-123456, or TAF0001-123456 Project X Document Register" ma:hidden="true" ma:internalName="RelatedContent" ma:readOnly="false">
      <xsd:simpleType>
        <xsd:restriction base="dms:Note"/>
      </xsd:simpleType>
    </xsd:element>
    <xsd:element name="TelstraLinkHidden" ma:index="22" nillable="true" ma:displayName="Telstra Persistent Link (Hidden)" ma:internalName="TelstraLinkHidden" ma:readOnly="true">
      <xsd:simpleType>
        <xsd:restriction base="dms:Text"/>
      </xsd:simpleType>
    </xsd:element>
    <xsd:element name="HubID" ma:index="24" nillable="true" ma:displayName="Hub ID" ma:default="000" ma:hidden="true" ma:internalName="HubID" ma:readOnly="false">
      <xsd:simpleType>
        <xsd:restriction base="dms:Unknown"/>
      </xsd:simpleType>
    </xsd:element>
  </xsd:schema>
  <xsd:schema xmlns:xsd="http://www.w3.org/2001/XMLSchema" xmlns:dms="http://schemas.microsoft.com/office/2006/documentManagement/types" targetNamespace="e898ca82-a6d9-4525-9e63-f64bc6cb6249" elementFormDefault="qualified">
    <xsd:import namespace="http://schemas.microsoft.com/office/2006/documentManagement/types"/>
    <xsd:element name="Document_x0020_type" ma:index="3" ma:displayName="Document type" ma:format="Dropdown" ma:internalName="Document_x0020_type" ma:readOnly="false">
      <xsd:simpleType>
        <xsd:restriction base="dms:Choice">
          <xsd:enumeration value="Agreement - Contract"/>
          <xsd:enumeration value="Agreement - Variation"/>
          <xsd:enumeration value="Agreement - Escrow Agreement"/>
          <xsd:enumeration value="Agreement - Letter of intent"/>
          <xsd:enumeration value="Agreement - NDA/Confidentiality Agt"/>
          <xsd:enumeration value="Agreement - Novation Agreement"/>
          <xsd:enumeration value="Agreement - Bank Guarantee/Insurance"/>
          <xsd:enumeration value="Agreement - Outsourcing"/>
          <xsd:enumeration value="Agreement - Other"/>
          <xsd:enumeration value="Approval - PSDD"/>
          <xsd:enumeration value="Approval - CEO PSDD"/>
          <xsd:enumeration value="Approval - PSPD"/>
          <xsd:enumeration value="Approval - CEO PSPD"/>
          <xsd:enumeration value="Approval - SMB Board Pack"/>
          <xsd:enumeration value="Approval - Legal Endorsement"/>
          <xsd:enumeration value="Approval - SME/Stakeholder Endorsement"/>
          <xsd:enumeration value="Approval - Other"/>
          <xsd:enumeration value="Plan - Business Continuity Plan"/>
          <xsd:enumeration value="Plan - Corrective Action Plan"/>
          <xsd:enumeration value="Plan - Implementation Plan"/>
          <xsd:enumeration value="Plan - Negotiation Plan"/>
          <xsd:enumeration value="Plan - Outsourcing"/>
          <xsd:enumeration value="Plan - Other"/>
          <xsd:enumeration value="Report - Spend Report"/>
          <xsd:enumeration value="Report - Market/Internal Analysis"/>
          <xsd:enumeration value="Report - Vendor Performance Report"/>
          <xsd:enumeration value="Report - Reciprocal Trade Report"/>
          <xsd:enumeration value="Report - Outsourcing"/>
          <xsd:enumeration value="Report - Other"/>
          <xsd:enumeration value="Other - Engagement by BU/Entity"/>
          <xsd:enumeration value="Other - Price Review"/>
          <xsd:enumeration value="Other - Handover Pack"/>
          <xsd:enumeration value="Other - Minutes/Agenda"/>
          <xsd:enumeration value="Other - Unsuccessful Advice"/>
          <xsd:enumeration value="Other - Vendor Debrief"/>
          <xsd:enumeration value="Other - Presentation"/>
          <xsd:enumeration value="Other - Survey"/>
          <xsd:enumeration value="Other - Project Team Formation Pack"/>
          <xsd:enumeration value="Other - Miscellaneous"/>
          <xsd:enumeration value="Other - Other"/>
        </xsd:restriction>
      </xsd:simpleType>
    </xsd:element>
    <xsd:element name="Entity_x0020_done_x0020_for" ma:index="4" nillable="true" ma:displayName="Entity done for" ma:internalName="Entity_x0020_done_x0020_for" ma:readOnly="false" ma:requiredMultiChoice="true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Telstra"/>
                    <xsd:enumeration value="TelstraClear"/>
                    <xsd:enumeration value="Sensis"/>
                    <xsd:enumeration value="HKCSL"/>
                    <xsd:enumeration value="Telstra International"/>
                  </xsd:restriction>
                </xsd:simpleType>
              </xsd:element>
            </xsd:sequence>
          </xsd:extension>
        </xsd:complexContent>
      </xsd:complexType>
    </xsd:element>
    <xsd:element name="PRPC_x0020_Comments" ma:index="44" nillable="true" ma:displayName="PRPC Comments" ma:description="Used by EBPM to document comments while uploading a document&#10;" ma:internalName="PRPC_x0020_Comments">
      <xsd:simpleType>
        <xsd:restriction base="dms:Text">
          <xsd:maxLength value="255"/>
        </xsd:restriction>
      </xsd:simpleType>
    </xsd:element>
    <xsd:element name="Uploaded_x0020_By" ma:index="45" nillable="true" ma:displayName="Uploaded By" ma:description="Used by EBPM to capture the user who has created the PSDD&#10;" ma:internalName="Uploaded_x0020_By">
      <xsd:simpleType>
        <xsd:restriction base="dms:Text">
          <xsd:maxLength value="255"/>
        </xsd:restriction>
      </xsd:simpleType>
    </xsd:element>
    <xsd:element name="Work_x0020_Object_x0020_Id" ma:index="46" nillable="true" ma:displayName="Work Object Id" ma:description="A unique id generated by EBPM (Case id) for every PSDD&#10;" ma:internalName="Work_x0020_Object_x0020_Id">
      <xsd:simpleType>
        <xsd:restriction base="dms:Text">
          <xsd:maxLength value="255"/>
        </xsd:restriction>
      </xsd:simpleType>
    </xsd:element>
  </xsd:schema>
  <xsd:schema xmlns:xsd="http://www.w3.org/2001/XMLSchema" xmlns:dms="http://schemas.microsoft.com/office/2006/documentManagement/types" targetNamespace="http://schemas.microsoft.com/sharepoint/v3/fields" elementFormDefault="qualified">
    <xsd:import namespace="http://schemas.microsoft.com/office/2006/documentManagement/types"/>
    <xsd:element name="EmAttachCount" ma:index="25" nillable="true" ma:displayName="Email Attachment Count" ma:internalName="EmAttachCount" ma:readOnly="false">
      <xsd:simpleType>
        <xsd:restriction base="dms:Text"/>
      </xsd:simpleType>
    </xsd:element>
    <xsd:element name="EmAttachmentNames" ma:index="26" nillable="true" ma:displayName="Email Attachment Names" ma:internalName="EmAttachmentNames" ma:readOnly="false">
      <xsd:simpleType>
        <xsd:restriction base="dms:Note"/>
      </xsd:simpleType>
    </xsd:element>
    <xsd:element name="EmBCC" ma:index="27" nillable="true" ma:displayName="Email BCC" ma:internalName="EmBCC" ma:readOnly="false">
      <xsd:simpleType>
        <xsd:restriction base="dms:Note"/>
      </xsd:simpleType>
    </xsd:element>
    <xsd:element name="EmBody" ma:index="28" nillable="true" ma:displayName="Email Body" ma:internalName="EmBody" ma:readOnly="false">
      <xsd:simpleType>
        <xsd:restriction base="dms:Note"/>
      </xsd:simpleType>
    </xsd:element>
    <xsd:element name="EmCategory" ma:index="29" nillable="true" ma:displayName="Email Category" ma:internalName="EmCategory" ma:readOnly="false">
      <xsd:simpleType>
        <xsd:restriction base="dms:Text"/>
      </xsd:simpleType>
    </xsd:element>
    <xsd:element name="EmCC" ma:index="30" nillable="true" ma:displayName="Email CC" ma:internalName="EmCC" ma:readOnly="false">
      <xsd:simpleType>
        <xsd:restriction base="dms:Note"/>
      </xsd:simpleType>
    </xsd:element>
    <xsd:element name="EmCon" ma:index="31" nillable="true" ma:displayName="Email Conversation" ma:internalName="EmCon" ma:readOnly="false">
      <xsd:simpleType>
        <xsd:restriction base="dms:Text"/>
      </xsd:simpleType>
    </xsd:element>
    <xsd:element name="EmConversationID" ma:index="32" nillable="true" ma:displayName="Email Conversation ID" ma:internalName="EmConversationID" ma:readOnly="false">
      <xsd:simpleType>
        <xsd:restriction base="dms:Text"/>
      </xsd:simpleType>
    </xsd:element>
    <xsd:element name="EmConversationIndex" ma:index="33" nillable="true" ma:displayName="Email Conversation Index" ma:internalName="EmConversationIndex" ma:readOnly="false">
      <xsd:simpleType>
        <xsd:restriction base="dms:Text"/>
      </xsd:simpleType>
    </xsd:element>
    <xsd:element name="EmDate" ma:index="34" nillable="true" ma:displayName="Email Date" ma:format="DateTime" ma:internalName="EmDate" ma:readOnly="false">
      <xsd:simpleType>
        <xsd:restriction base="dms:DateTime"/>
      </xsd:simpleType>
    </xsd:element>
    <xsd:element name="EmDateReceived" ma:index="35" nillable="true" ma:displayName="Email Date Received" ma:format="DateTime" ma:internalName="EmDateReceived" ma:readOnly="false">
      <xsd:simpleType>
        <xsd:restriction base="dms:DateTime"/>
      </xsd:simpleType>
    </xsd:element>
    <xsd:element name="EmDateSent" ma:index="36" nillable="true" ma:displayName="Email Date Sent" ma:format="DateTime" ma:internalName="EmDateSent" ma:readOnly="false">
      <xsd:simpleType>
        <xsd:restriction base="dms:DateTime"/>
      </xsd:simpleType>
    </xsd:element>
    <xsd:element name="EmFrom" ma:index="37" nillable="true" ma:displayName="Email From" ma:internalName="EmFrom" ma:readOnly="false">
      <xsd:simpleType>
        <xsd:restriction base="dms:Text"/>
      </xsd:simpleType>
    </xsd:element>
    <xsd:element name="EmFromName" ma:index="38" nillable="true" ma:displayName="Email From Name" ma:internalName="EmFromName" ma:readOnly="false">
      <xsd:simpleType>
        <xsd:restriction base="dms:Text"/>
      </xsd:simpleType>
    </xsd:element>
    <xsd:element name="EmID" ma:index="39" nillable="true" ma:displayName="Email ID" ma:internalName="EmID" ma:readOnly="false">
      <xsd:simpleType>
        <xsd:restriction base="dms:Text"/>
      </xsd:simpleType>
    </xsd:element>
    <xsd:element name="EmSubject" ma:index="40" nillable="true" ma:displayName="Email Subject" ma:internalName="EmSubject" ma:readOnly="false">
      <xsd:simpleType>
        <xsd:restriction base="dms:Text"/>
      </xsd:simpleType>
    </xsd:element>
    <xsd:element name="EmTo" ma:index="41" nillable="true" ma:displayName="Email To" ma:internalName="EmTo" ma:readOnly="false">
      <xsd:simpleType>
        <xsd:restriction base="dms:Note"/>
      </xsd:simpleType>
    </xsd:element>
    <xsd:element name="EmToAddress" ma:index="42" nillable="true" ma:displayName="Email To Address" ma:internalName="EmToAddress" ma:readOnly="false">
      <xsd:simpleType>
        <xsd:restriction base="dms:Note"/>
      </xsd:simpleType>
    </xsd:element>
    <xsd:element name="EmType" ma:index="43" nillable="true" ma:displayName="Email Type" ma:internalName="EmType" ma:readOnly="fals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 ma:index="9" ma:displayName="Author"/>
        <xsd:element ref="dcterms:created" minOccurs="0" maxOccurs="1"/>
        <xsd:element ref="dc:identifier" minOccurs="0" maxOccurs="1"/>
        <xsd:element name="contentType" minOccurs="0" maxOccurs="1" type="xsd:string" ma:index="20" ma:displayName="Content Type"/>
        <xsd:element ref="dc:title" minOccurs="0" maxOccurs="1" ma:index="6" ma:displayName="Title"/>
        <xsd:element ref="dc:subject" minOccurs="0" maxOccurs="1" ma:index="23" ma:displayName="Subject"/>
        <xsd:element ref="dc:description" minOccurs="0" maxOccurs="1" ma:index="7" ma:displayName="Comments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DFEB3EB-0CE2-460D-9CA7-90712195282F}">
  <ds:schemaRefs>
    <ds:schemaRef ds:uri="http://schemas.microsoft.com/office/2006/documentManagement/types"/>
    <ds:schemaRef ds:uri="http://purl.org/dc/terms/"/>
    <ds:schemaRef ds:uri="http://www.w3.org/XML/1998/namespace"/>
    <ds:schemaRef ds:uri="http://purl.org/dc/dcmitype/"/>
    <ds:schemaRef ds:uri="http://schemas.microsoft.com/sharepoint/v3/fields"/>
    <ds:schemaRef ds:uri="http://purl.org/dc/elements/1.1/"/>
    <ds:schemaRef ds:uri="http://schemas.openxmlformats.org/package/2006/metadata/core-properties"/>
    <ds:schemaRef ds:uri="e898ca82-a6d9-4525-9e63-f64bc6cb6249"/>
    <ds:schemaRef ds:uri="http://schemas.microsoft.com/sharepoint/v3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A229FFB6-F51A-40BD-B534-7FDA20E86D1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e898ca82-a6d9-4525-9e63-f64bc6cb6249"/>
    <ds:schemaRef ds:uri="http://schemas.microsoft.com/sharepoint/v3/fields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3.xml><?xml version="1.0" encoding="utf-8"?>
<ds:datastoreItem xmlns:ds="http://schemas.openxmlformats.org/officeDocument/2006/customXml" ds:itemID="{071FD05A-2682-47F8-A54A-D6CEF6E336A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BlueMaster_Telstra[1]</Template>
  <TotalTime>44152</TotalTime>
  <Words>133</Words>
  <Application>Microsoft Office PowerPoint</Application>
  <PresentationFormat>On-screen Show (4:3)</PresentationFormat>
  <Paragraphs>17</Paragraphs>
  <Slides>3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</vt:lpstr>
      <vt:lpstr>Courier New</vt:lpstr>
      <vt:lpstr>Symbol</vt:lpstr>
      <vt:lpstr>Verdana</vt:lpstr>
      <vt:lpstr>BlueMaster_Telstra[1]</vt:lpstr>
      <vt:lpstr>think-cell Slide</vt:lpstr>
      <vt:lpstr>PowerPoint Presentation</vt:lpstr>
      <vt:lpstr>Background</vt:lpstr>
      <vt:lpstr>Way forward proposal</vt:lpstr>
    </vt:vector>
  </TitlesOfParts>
  <Company>Telstra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Team working slidepack</dc:title>
  <dc:creator>Sarah Dyson</dc:creator>
  <dc:description>Template v2014 1.0.0.</dc:description>
  <cp:lastModifiedBy>Tompson, Nick</cp:lastModifiedBy>
  <cp:revision>944</cp:revision>
  <cp:lastPrinted>2011-06-28T00:14:14Z</cp:lastPrinted>
  <dcterms:created xsi:type="dcterms:W3CDTF">2014-08-04T23:25:06Z</dcterms:created>
  <dcterms:modified xsi:type="dcterms:W3CDTF">2016-05-26T02:38:03Z</dcterms:modified>
  <cp:category>Blue Onscreen Master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Label">
    <vt:lpwstr>Draft</vt:lpwstr>
  </property>
  <property fmtid="{D5CDD505-2E9C-101B-9397-08002B2CF9AE}" pid="3" name="SecurityClassification">
    <vt:lpwstr> </vt:lpwstr>
  </property>
  <property fmtid="{D5CDD505-2E9C-101B-9397-08002B2CF9AE}" pid="4" name="TelstraID">
    <vt:lpwstr> </vt:lpwstr>
  </property>
  <property fmtid="{D5CDD505-2E9C-101B-9397-08002B2CF9AE}" pid="5" name="ContentTypeId">
    <vt:lpwstr>0x0101000F0AF1556D298D4BB7854BCA4B5C779F010101010500F45C36C2CF18D142856CD0080ABCA23F</vt:lpwstr>
  </property>
</Properties>
</file>