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MUST Power Ratio Set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Qualcomm, 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R1-165763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85</a:t>
            </a:r>
            <a:endParaRPr lang="en-US" altLang="zh-CN" sz="2400" dirty="0"/>
          </a:p>
          <a:p>
            <a:r>
              <a:rPr lang="en-US" altLang="zh-CN" sz="2400" dirty="0" smtClean="0"/>
              <a:t>Nanjing, China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6.2.4.1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number of power ratios is mostly a fairness, MUST gain and complexity tradeoff</a:t>
            </a:r>
          </a:p>
          <a:p>
            <a:pPr lvl="1"/>
            <a:r>
              <a:rPr lang="en-US" dirty="0" smtClean="0"/>
              <a:t>We don’t believe the extra MUST gain is substantial enough to worth the extra complexity though</a:t>
            </a:r>
          </a:p>
          <a:p>
            <a:r>
              <a:rPr lang="en-US" dirty="0" smtClean="0"/>
              <a:t>The </a:t>
            </a:r>
            <a:r>
              <a:rPr lang="en-US" dirty="0"/>
              <a:t>power ratio selection greatly affects the receiver complexity and chip area</a:t>
            </a:r>
          </a:p>
          <a:p>
            <a:pPr lvl="1"/>
            <a:r>
              <a:rPr lang="en-US" dirty="0" smtClean="0"/>
              <a:t>If multiple power ratios is absolute necessary, the selection should consider implementation </a:t>
            </a:r>
            <a:r>
              <a:rPr lang="en-US" dirty="0" smtClean="0"/>
              <a:t>complexity</a:t>
            </a:r>
          </a:p>
          <a:p>
            <a:pPr lvl="1"/>
            <a:r>
              <a:rPr lang="en-US" dirty="0" smtClean="0"/>
              <a:t>The set of numbers in the proposal is assuming a underlying uniform extended constellation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4800" y="1066800"/>
            <a:ext cx="8229600" cy="556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power ratio is down selected from the next table as a function of near and far UE modulation order</a:t>
            </a:r>
          </a:p>
          <a:p>
            <a:pPr lvl="1"/>
            <a:r>
              <a:rPr lang="en-US" sz="1600" dirty="0" smtClean="0"/>
              <a:t>The highlighted entries corresponds to uniform combined constellation and are mandatory</a:t>
            </a:r>
          </a:p>
          <a:p>
            <a:pPr lvl="1"/>
            <a:r>
              <a:rPr lang="en-US" sz="1600" dirty="0" smtClean="0"/>
              <a:t>The other entries in each row, if selected, are UE capability and are optional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114168"/>
              </p:ext>
            </p:extLst>
          </p:nvPr>
        </p:nvGraphicFramePr>
        <p:xfrm>
          <a:off x="971548" y="3048000"/>
          <a:ext cx="7200903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854529"/>
                <a:gridCol w="854529"/>
                <a:gridCol w="854529"/>
                <a:gridCol w="854529"/>
                <a:gridCol w="854529"/>
                <a:gridCol w="854529"/>
                <a:gridCol w="854529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+MOD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US" sz="1200" b="1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QPSK+QPSK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9/13 (0.692)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4/5 (0.8)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25/29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(0.862)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16/17 (0.941)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36/37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(0.973)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16QAM+</a:t>
                      </a:r>
                      <a:r>
                        <a:rPr lang="en-US" sz="1200" b="0" dirty="0" smtClean="0"/>
                        <a:t>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49/69 (0.71)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16/21 (0.762)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81/101 (0.802)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36/41 (0.878)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64/69 (0.928)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100/105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(0.952)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144/149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(0.966)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QPSK+64QAM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100/121 (0.826)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16QAM+QPSK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80/89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(0.8989)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20/21 (0.9524)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80/81 (0.9879)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16QAM+16QAM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80/85 (0.9412)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222</Words>
  <Application>Microsoft Office PowerPoint</Application>
  <PresentationFormat>On-screen Show (4:3)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MUST Power Ratio Set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Sun, Jing</cp:lastModifiedBy>
  <cp:revision>129</cp:revision>
  <dcterms:created xsi:type="dcterms:W3CDTF">2006-08-16T00:00:00Z</dcterms:created>
  <dcterms:modified xsi:type="dcterms:W3CDTF">2016-05-25T02:59:50Z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  <property fmtid="{D5CDD505-2E9C-101B-9397-08002B2CF9AE}" pid="10" name="_AdHocReviewCycleID">
    <vt:i4>1832954756</vt:i4>
  </property>
  <property fmtid="{D5CDD505-2E9C-101B-9397-08002B2CF9AE}" pid="11" name="_EmailSubject">
    <vt:lpwstr>[MUST] WFs on MUST</vt:lpwstr>
  </property>
  <property fmtid="{D5CDD505-2E9C-101B-9397-08002B2CF9AE}" pid="12" name="_AuthorEmail">
    <vt:lpwstr>chienhwa.hwang@mediatek.com</vt:lpwstr>
  </property>
  <property fmtid="{D5CDD505-2E9C-101B-9397-08002B2CF9AE}" pid="13" name="_AuthorEmailDisplayName">
    <vt:lpwstr>Chienhwa Hwang (黃建華)</vt:lpwstr>
  </property>
</Properties>
</file>