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85" d="100"/>
          <a:sy n="85" d="100"/>
        </p:scale>
        <p:origin x="-1524" y="-96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Multi-PRB operation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</a:t>
            </a:r>
            <a:r>
              <a:rPr lang="en-US" altLang="zh-CN" dirty="0" smtClean="0"/>
              <a:t>Nokia, ASB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R1-165747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6.1.6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4238" y="16288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When a UE is configured with additional PRB in </a:t>
            </a:r>
            <a:r>
              <a:rPr lang="en-US" altLang="ko-KR" dirty="0" err="1" smtClean="0"/>
              <a:t>inband</a:t>
            </a:r>
            <a:r>
              <a:rPr lang="en-US" altLang="ko-KR" dirty="0" smtClean="0"/>
              <a:t> where anchor PRB is in guard band</a:t>
            </a:r>
          </a:p>
          <a:p>
            <a:pPr lvl="2"/>
            <a:r>
              <a:rPr lang="en-GB" altLang="ko-KR" dirty="0" smtClean="0"/>
              <a:t>If </a:t>
            </a:r>
            <a:r>
              <a:rPr lang="en-US" altLang="ko-KR" dirty="0"/>
              <a:t>same-PCI indicator</a:t>
            </a:r>
            <a:r>
              <a:rPr lang="en-GB" altLang="ko-KR" dirty="0" smtClean="0"/>
              <a:t> </a:t>
            </a:r>
            <a:r>
              <a:rPr lang="en-GB" altLang="ko-KR" dirty="0"/>
              <a:t>is true, </a:t>
            </a:r>
            <a:endParaRPr lang="en-GB" altLang="ko-KR" dirty="0" smtClean="0"/>
          </a:p>
          <a:p>
            <a:pPr lvl="3"/>
            <a:r>
              <a:rPr lang="en-GB" altLang="ko-KR" dirty="0" smtClean="0"/>
              <a:t>Assume that cell ID from anchor carrier is used for legacy CRS in the additional PRB</a:t>
            </a:r>
          </a:p>
          <a:p>
            <a:pPr lvl="3"/>
            <a:r>
              <a:rPr lang="en-US" altLang="ko-KR" dirty="0" smtClean="0"/>
              <a:t>The same number of antenna ports used in NB-RS in the anchor carrier is used for legacy CRS transmission </a:t>
            </a:r>
            <a:endParaRPr lang="ko-KR" altLang="ko-KR" dirty="0"/>
          </a:p>
          <a:p>
            <a:pPr lvl="2"/>
            <a:r>
              <a:rPr lang="en-GB" altLang="ko-KR" dirty="0" smtClean="0"/>
              <a:t>If </a:t>
            </a:r>
            <a:r>
              <a:rPr lang="en-US" altLang="ko-KR" dirty="0"/>
              <a:t>same-PCI indicator</a:t>
            </a:r>
            <a:r>
              <a:rPr lang="en-GB" altLang="ko-KR" dirty="0" smtClean="0"/>
              <a:t> is not true</a:t>
            </a:r>
          </a:p>
          <a:p>
            <a:pPr lvl="3"/>
            <a:r>
              <a:rPr lang="en-GB" altLang="ko-KR" dirty="0" err="1" smtClean="0"/>
              <a:t>Vshift</a:t>
            </a:r>
            <a:r>
              <a:rPr lang="en-GB" altLang="ko-KR" dirty="0" smtClean="0"/>
              <a:t> value of legacy CRS is implicitly derived (i.e., the same </a:t>
            </a:r>
            <a:r>
              <a:rPr lang="en-GB" altLang="ko-KR" dirty="0" err="1" smtClean="0"/>
              <a:t>Vshift</a:t>
            </a:r>
            <a:r>
              <a:rPr lang="en-GB" altLang="ko-KR" dirty="0" smtClean="0"/>
              <a:t> between NB-RS and legacy CRS is assumed)</a:t>
            </a:r>
            <a:endParaRPr lang="en-GB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3042</TotalTime>
  <Words>110</Words>
  <Application>Microsoft Office PowerPoint</Application>
  <PresentationFormat>화면 슬라이드 쇼(4:3)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主题</vt:lpstr>
      <vt:lpstr>WF on NB-IoT Multi-PRB operation</vt:lpstr>
      <vt:lpstr>Proposal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Seunggye Hwang</cp:lastModifiedBy>
  <cp:revision>346</cp:revision>
  <dcterms:created xsi:type="dcterms:W3CDTF">2015-02-09T15:32:33Z</dcterms:created>
  <dcterms:modified xsi:type="dcterms:W3CDTF">2016-05-26T01:22:38Z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