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60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FB4C4-AB47-46A6-9713-4A2F5433D782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8D71D-EB5E-4198-8588-46A5AD595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781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46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9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177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48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3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130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54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3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36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0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BE80A-0B99-4E9D-A958-679C37C52469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890C0-0F5D-4638-94C5-A5D0353B3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5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r>
              <a:rPr lang="fr-FR" altLang="ko-KR" sz="3600" dirty="0">
                <a:ea typeface="굴림" charset="-127"/>
              </a:rPr>
              <a:t>WF on semi-persistent transmission for mode 2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Qualcomm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#85</a:t>
            </a:r>
            <a:r>
              <a:rPr lang="en-GB" altLang="ko-KR" sz="1800" b="1" dirty="0">
                <a:cs typeface="Times New Roman" pitchFamily="18" charset="0"/>
              </a:rPr>
              <a:t>				</a:t>
            </a:r>
            <a:r>
              <a:rPr lang="en-GB" altLang="ko-KR" sz="1800" b="1">
                <a:cs typeface="Times New Roman" pitchFamily="18" charset="0"/>
              </a:rPr>
              <a:t>                     </a:t>
            </a:r>
            <a:r>
              <a:rPr lang="en-GB" altLang="ko-KR" sz="1800" b="1" smtClean="0">
                <a:cs typeface="Times New Roman" pitchFamily="18" charset="0"/>
              </a:rPr>
              <a:t>R1-165740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ko-KR" sz="1800" b="1" dirty="0"/>
              <a:t>Nanjing, China, 23</a:t>
            </a:r>
            <a:r>
              <a:rPr lang="en-US" altLang="ko-KR" sz="1800" b="1" baseline="30000" dirty="0"/>
              <a:t>rd</a:t>
            </a:r>
            <a:r>
              <a:rPr lang="en-US" altLang="ko-KR" sz="1800" b="1" dirty="0"/>
              <a:t> - 27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May 2016</a:t>
            </a:r>
            <a:endParaRPr lang="ko-KR" altLang="ko-KR" sz="1800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6.2.2.2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2994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 UE indicates that it intends to reuse (for potential transmission) the frequency resource signaled for transmission in the </a:t>
            </a:r>
            <a:r>
              <a:rPr lang="en-US" dirty="0" smtClean="0"/>
              <a:t>SA</a:t>
            </a:r>
            <a:r>
              <a:rPr lang="en-US" dirty="0"/>
              <a:t> </a:t>
            </a:r>
            <a:r>
              <a:rPr lang="en-US" dirty="0" smtClean="0"/>
              <a:t>with a period of 100ms</a:t>
            </a:r>
          </a:p>
          <a:p>
            <a:pPr lvl="2"/>
            <a:r>
              <a:rPr lang="en-US" dirty="0" smtClean="0"/>
              <a:t>e = d + k*100 </a:t>
            </a:r>
            <a:r>
              <a:rPr lang="en-US" dirty="0" err="1"/>
              <a:t>ms</a:t>
            </a:r>
            <a:r>
              <a:rPr lang="en-US" dirty="0"/>
              <a:t> (k=1,2,…)</a:t>
            </a:r>
          </a:p>
          <a:p>
            <a:pPr lvl="2"/>
            <a:r>
              <a:rPr lang="en-US" dirty="0"/>
              <a:t>FFS terminating conditions (e.g., timeout, explicit release, underutilization, etc</a:t>
            </a:r>
            <a:r>
              <a:rPr lang="en-US" dirty="0" smtClean="0"/>
              <a:t>.)</a:t>
            </a:r>
          </a:p>
          <a:p>
            <a:pPr lvl="2"/>
            <a:r>
              <a:rPr lang="en-US" dirty="0" smtClean="0"/>
              <a:t>(a-b) is 1 second</a:t>
            </a:r>
          </a:p>
          <a:p>
            <a:pPr lvl="3"/>
            <a:r>
              <a:rPr lang="en-US" dirty="0" smtClean="0"/>
              <a:t>SA signaling resource(s) at any TTI (n-</a:t>
            </a:r>
            <a:r>
              <a:rPr lang="en-US" dirty="0" err="1" smtClean="0"/>
              <a:t>a,n</a:t>
            </a:r>
            <a:r>
              <a:rPr lang="en-US" dirty="0" smtClean="0"/>
              <a:t>-b) are taken into account even if they are transmitted earlier than TTI n-a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/>
              <a:t>UE signals </a:t>
            </a:r>
            <a:r>
              <a:rPr lang="en-US" dirty="0"/>
              <a:t>in SA the predicted time of its next transmission (e.g., k=3 for transmission in 300 </a:t>
            </a:r>
            <a:r>
              <a:rPr lang="en-US" dirty="0" err="1"/>
              <a:t>ms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Maximum value of k =  10</a:t>
            </a:r>
            <a:endParaRPr lang="en-US" dirty="0"/>
          </a:p>
          <a:p>
            <a:pPr lvl="2"/>
            <a:r>
              <a:rPr lang="en-US" dirty="0"/>
              <a:t>Time for next transmission prediction is </a:t>
            </a:r>
            <a:r>
              <a:rPr lang="en-US" dirty="0" smtClean="0"/>
              <a:t>specified as a function of arrival </a:t>
            </a:r>
            <a:r>
              <a:rPr lang="en-US" dirty="0"/>
              <a:t>time of previous </a:t>
            </a:r>
            <a:r>
              <a:rPr lang="en-US" dirty="0" smtClean="0"/>
              <a:t>packets</a:t>
            </a:r>
          </a:p>
          <a:p>
            <a:pPr lvl="3"/>
            <a:r>
              <a:rPr lang="en-US" dirty="0" smtClean="0"/>
              <a:t>Details FFS</a:t>
            </a:r>
          </a:p>
          <a:p>
            <a:pPr lvl="2"/>
            <a:r>
              <a:rPr lang="en-US" dirty="0" smtClean="0"/>
              <a:t>Receiver UE uses this information</a:t>
            </a:r>
          </a:p>
          <a:p>
            <a:pPr lvl="3"/>
            <a:r>
              <a:rPr lang="en-US" dirty="0" smtClean="0"/>
              <a:t>The </a:t>
            </a:r>
            <a:r>
              <a:rPr lang="en-US" dirty="0" err="1" smtClean="0"/>
              <a:t>eNB</a:t>
            </a:r>
            <a:r>
              <a:rPr lang="en-US" dirty="0" smtClean="0"/>
              <a:t>/pre-configuration may configure UEs to ignore this information</a:t>
            </a:r>
          </a:p>
          <a:p>
            <a:pPr lvl="3"/>
            <a:r>
              <a:rPr lang="en-US" dirty="0" smtClean="0"/>
              <a:t>FFS other details</a:t>
            </a: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404641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semi-persistent transmission for mode 2</vt:lpstr>
      <vt:lpstr>Proposal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2016-05-25T01:36:15Z</dcterms:created>
  <dcterms:modified xsi:type="dcterms:W3CDTF">2016-05-25T01:36:22Z</dcterms:modified>
</cp:coreProperties>
</file>