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86" autoAdjust="0"/>
    <p:restoredTop sz="94609" autoAdjust="0"/>
  </p:normalViewPr>
  <p:slideViewPr>
    <p:cSldViewPr>
      <p:cViewPr>
        <p:scale>
          <a:sx n="90" d="100"/>
          <a:sy n="90" d="100"/>
        </p:scale>
        <p:origin x="-312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</a:t>
            </a:r>
            <a:r>
              <a:rPr lang="en-US" altLang="ja-JP" dirty="0" smtClean="0"/>
              <a:t>on V2V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gap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</a:t>
            </a:r>
            <a:r>
              <a:rPr lang="en-US" dirty="0" smtClean="0">
                <a:solidFill>
                  <a:schemeClr val="tx1"/>
                </a:solidFill>
              </a:rPr>
              <a:t>, LG </a:t>
            </a:r>
            <a:r>
              <a:rPr lang="en-US" dirty="0" smtClean="0">
                <a:solidFill>
                  <a:schemeClr val="tx1"/>
                </a:solidFill>
              </a:rPr>
              <a:t>Electronics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R1-165733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Meeting #</a:t>
            </a:r>
            <a:r>
              <a:rPr lang="en-US" altLang="zh-CN" sz="2400" dirty="0" smtClean="0"/>
              <a:t>85</a:t>
            </a:r>
          </a:p>
          <a:p>
            <a:r>
              <a:rPr lang="en-US" altLang="zh-CN" sz="2400" dirty="0" smtClean="0"/>
              <a:t>Nanjing</a:t>
            </a:r>
            <a:r>
              <a:rPr lang="en-US" altLang="zh-CN" sz="2400" dirty="0"/>
              <a:t>, China 23rd - 27th May 2016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ja-JP" sz="2400" dirty="0"/>
              <a:t>6.2.2.6.1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8754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sz="2400" dirty="0"/>
              <a:t>In RAN1#84bis, the following agreement on coexistence of PC5-based V2V operation and legacy </a:t>
            </a:r>
            <a:r>
              <a:rPr lang="en-GB" altLang="ja-JP" sz="2400" dirty="0" err="1"/>
              <a:t>Uu</a:t>
            </a:r>
            <a:r>
              <a:rPr lang="en-GB" altLang="ja-JP" sz="2400" dirty="0"/>
              <a:t> operation is </a:t>
            </a:r>
            <a:r>
              <a:rPr lang="en-GB" altLang="ja-JP" sz="2400" dirty="0" smtClean="0"/>
              <a:t>made:</a:t>
            </a:r>
            <a:endParaRPr kumimoji="1" lang="ja-JP" altLang="en-US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3568" y="2708920"/>
            <a:ext cx="7666212" cy="36933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176213" marR="0" lvl="0" indent="-176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The followings are supported for the purpose of coexistence between PC5-based V2V and WAN:</a:t>
            </a:r>
            <a:endParaRPr kumimoji="1" lang="en-GB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Sidelink</a:t>
            </a: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 open loop power control is re-used for SL TX for V2V</a:t>
            </a:r>
            <a:endParaRPr kumimoji="1" lang="en-GB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FFS RSRP based resource selection</a:t>
            </a:r>
            <a:endParaRPr kumimoji="1" lang="en-GB" altLang="ja-JP" sz="1000" b="0" i="1" u="none" strike="noStrike" cap="none" normalizeH="0" baseline="0" dirty="0" smtClean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SL TX for V2V can be prioritized over WAN TX </a:t>
            </a:r>
            <a:endParaRPr kumimoji="1" lang="en-GB" altLang="ja-JP" sz="1000" b="0" i="1" u="none" strike="noStrike" cap="none" normalizeH="0" baseline="0" dirty="0" smtClean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FFS the details (e.g., applicability to Mode 1 and/or Mode 2, etc.), especially whether existing D2D mechanism can be reused,</a:t>
            </a:r>
            <a:endParaRPr kumimoji="1" lang="en-GB" altLang="ja-JP" sz="1000" b="0" i="1" u="none" strike="noStrike" cap="none" normalizeH="0" baseline="0" dirty="0" smtClean="0">
              <a:ln>
                <a:noFill/>
              </a:ln>
              <a:effectLst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effectLst/>
                <a:ea typeface="ＭＳ ゴシック" pitchFamily="49" charset="-128"/>
                <a:cs typeface="Arial" panose="020B0604020202020204" pitchFamily="34" charset="0"/>
              </a:rPr>
              <a:t>The prioritizati</a:t>
            </a: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on is </a:t>
            </a:r>
            <a:r>
              <a:rPr kumimoji="1" lang="en-GB" altLang="ja-JP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managable</a:t>
            </a: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 by </a:t>
            </a:r>
            <a:r>
              <a:rPr kumimoji="1" lang="en-GB" altLang="ja-JP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eNB</a:t>
            </a: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. Details FFS.</a:t>
            </a:r>
            <a:endParaRPr kumimoji="1" lang="en-GB" altLang="ja-JP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1" lang="en-GB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ＭＳ ゴシック" pitchFamily="49" charset="-128"/>
                <a:cs typeface="Arial" panose="020B0604020202020204" pitchFamily="34" charset="0"/>
              </a:rPr>
              <a:t>The same receiver capability of D2D communication UEs is assumed for V2V UEs. That is, a Rx chain is available at all time to receive V2V signals without affecting WAN reception (from RAN1 perspective) when the UE is configured to receive V2V.</a:t>
            </a:r>
            <a:endParaRPr kumimoji="1" lang="en-GB" altLang="ja-JP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5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Rel-13 </a:t>
            </a:r>
            <a:r>
              <a:rPr kumimoji="1" lang="en-US" altLang="ja-JP" sz="2000" dirty="0"/>
              <a:t>SL TX gap is </a:t>
            </a:r>
            <a:r>
              <a:rPr kumimoji="1" lang="en-US" altLang="ja-JP" sz="2000" dirty="0" smtClean="0"/>
              <a:t>extended </a:t>
            </a:r>
            <a:r>
              <a:rPr kumimoji="1" lang="en-US" altLang="ja-JP" sz="2000" dirty="0"/>
              <a:t>for prioritization of SL V2V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over WAN UL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.</a:t>
            </a:r>
            <a:endParaRPr kumimoji="1" lang="en-US" altLang="ja-JP" sz="2000" dirty="0"/>
          </a:p>
          <a:p>
            <a:pPr lvl="1"/>
            <a:r>
              <a:rPr kumimoji="1" lang="en-US" altLang="ja-JP" sz="2000" dirty="0" smtClean="0"/>
              <a:t>Gap </a:t>
            </a:r>
            <a:r>
              <a:rPr kumimoji="1" lang="en-US" altLang="ja-JP" sz="2000" dirty="0"/>
              <a:t>pattern needs to be optimized to cover </a:t>
            </a:r>
            <a:r>
              <a:rPr kumimoji="1" lang="en-US" altLang="ja-JP" sz="2000" dirty="0" smtClean="0"/>
              <a:t>SL V2V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.</a:t>
            </a:r>
          </a:p>
          <a:p>
            <a:pPr lvl="2"/>
            <a:r>
              <a:rPr kumimoji="1" lang="en-US" altLang="ja-JP" sz="2000" dirty="0"/>
              <a:t>Details are up to </a:t>
            </a:r>
            <a:r>
              <a:rPr kumimoji="1" lang="en-US" altLang="ja-JP" sz="2000" dirty="0" smtClean="0"/>
              <a:t>RAN2.</a:t>
            </a:r>
            <a:endParaRPr kumimoji="1" lang="en-US" altLang="ja-JP" sz="2000" dirty="0"/>
          </a:p>
          <a:p>
            <a:r>
              <a:rPr kumimoji="1" lang="en-US" altLang="ja-JP" sz="2000" dirty="0" smtClean="0"/>
              <a:t>As Rel-13 SL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gap, UE </a:t>
            </a:r>
            <a:r>
              <a:rPr kumimoji="1" lang="en-US" altLang="ja-JP" sz="2000" dirty="0"/>
              <a:t>can only prioritize </a:t>
            </a:r>
            <a:r>
              <a:rPr kumimoji="1" lang="en-US" altLang="ja-JP" sz="2000" dirty="0" smtClean="0"/>
              <a:t>SL V2V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</a:t>
            </a:r>
            <a:r>
              <a:rPr kumimoji="1" lang="en-US" altLang="ja-JP" sz="2000" dirty="0"/>
              <a:t>over </a:t>
            </a:r>
            <a:r>
              <a:rPr kumimoji="1" lang="en-US" altLang="ja-JP" sz="2000" dirty="0" smtClean="0"/>
              <a:t>WAN UL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</a:t>
            </a:r>
            <a:r>
              <a:rPr kumimoji="1" lang="en-US" altLang="ja-JP" sz="2000" dirty="0"/>
              <a:t>during configured </a:t>
            </a:r>
            <a:r>
              <a:rPr kumimoji="1" lang="en-US" altLang="ja-JP" sz="2000" dirty="0" err="1"/>
              <a:t>Tx</a:t>
            </a:r>
            <a:r>
              <a:rPr kumimoji="1" lang="en-US" altLang="ja-JP" sz="2000" dirty="0"/>
              <a:t> </a:t>
            </a:r>
            <a:r>
              <a:rPr kumimoji="1" lang="en-US" altLang="ja-JP" sz="2000" dirty="0" smtClean="0"/>
              <a:t>gap.</a:t>
            </a:r>
            <a:endParaRPr kumimoji="1" lang="en-US" altLang="ja-JP" sz="2000" dirty="0"/>
          </a:p>
          <a:p>
            <a:pPr lvl="1"/>
            <a:r>
              <a:rPr kumimoji="1" lang="en-US" altLang="ja-JP" sz="2000" dirty="0" smtClean="0"/>
              <a:t>If UE is not configured with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gap, the UE prioritizes WAN UL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 over SL V2V </a:t>
            </a:r>
            <a:r>
              <a:rPr kumimoji="1" lang="en-US" altLang="ja-JP" sz="2000" dirty="0" err="1" smtClean="0"/>
              <a:t>Tx</a:t>
            </a:r>
            <a:r>
              <a:rPr kumimoji="1" lang="en-US" altLang="ja-JP" sz="2000" dirty="0" smtClean="0"/>
              <a:t>.</a:t>
            </a:r>
          </a:p>
          <a:p>
            <a:r>
              <a:rPr kumimoji="1" lang="en-US" altLang="ja-JP" sz="2000" dirty="0" smtClean="0"/>
              <a:t>In </a:t>
            </a:r>
            <a:r>
              <a:rPr kumimoji="1" lang="en-US" altLang="ja-JP" sz="2000" dirty="0"/>
              <a:t>UE autonomous resource selection, </a:t>
            </a:r>
            <a:r>
              <a:rPr lang="en-US" altLang="zh-CN" sz="2000" dirty="0" smtClean="0"/>
              <a:t>UE </a:t>
            </a:r>
            <a:r>
              <a:rPr lang="en-US" altLang="zh-CN" sz="2000" dirty="0"/>
              <a:t>resource selection is not affected by the configuration of SL TX gap</a:t>
            </a:r>
            <a:r>
              <a:rPr kumimoji="1" lang="en-US" altLang="ja-JP" sz="2000" dirty="0" smtClean="0"/>
              <a:t> </a:t>
            </a:r>
            <a:endParaRPr kumimoji="1" lang="en-US" altLang="ja-JP" sz="1200" dirty="0"/>
          </a:p>
          <a:p>
            <a:endParaRPr kumimoji="1" lang="en-US" altLang="ja-JP" sz="2400" dirty="0" smtClean="0"/>
          </a:p>
          <a:p>
            <a:endParaRPr kumimoji="1" lang="en-US" altLang="ja-JP" sz="2400" dirty="0" smtClean="0"/>
          </a:p>
          <a:p>
            <a:endParaRPr kumimoji="1" lang="en-US" altLang="ja-JP" sz="2000" dirty="0" smtClean="0"/>
          </a:p>
          <a:p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846440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8263</TotalTime>
  <Words>271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V2V Tx gap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zhaoq</cp:lastModifiedBy>
  <cp:revision>313</cp:revision>
  <dcterms:created xsi:type="dcterms:W3CDTF">2014-08-07T02:43:23Z</dcterms:created>
  <dcterms:modified xsi:type="dcterms:W3CDTF">2016-05-25T01:00:33Z</dcterms:modified>
</cp:coreProperties>
</file>