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latinLnBrk="0" hangingPunct="1"/>
            <a:r>
              <a:rPr lang="en-US" altLang="en-US" dirty="0" smtClean="0"/>
              <a:t>WF on HARQ feedback for DL broadcast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Huawei, ITRI</a:t>
            </a: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6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kumimoji="1" lang="en-US" altLang="ja-JP" sz="2000" dirty="0"/>
              <a:t>3GPP TSG RAN WG1 Meeting #</a:t>
            </a:r>
            <a:r>
              <a:rPr kumimoji="1" lang="en-US" altLang="ja-JP" sz="2000" dirty="0" smtClean="0"/>
              <a:t>85         </a:t>
            </a:r>
            <a:r>
              <a:rPr kumimoji="1" lang="en-US" altLang="ja-JP" sz="2000" dirty="0"/>
              <a:t>		</a:t>
            </a:r>
          </a:p>
          <a:p>
            <a:r>
              <a:rPr lang="en-US" altLang="ko-KR" sz="2000" dirty="0"/>
              <a:t>Nanjing, China, 23rd – 27th May </a:t>
            </a:r>
            <a:r>
              <a:rPr lang="en-US" altLang="ko-KR" sz="2000" dirty="0" smtClean="0"/>
              <a:t>2016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6.2.9.2.1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sv-SE" altLang="ko-KR" sz="2400" dirty="0" smtClean="0">
                <a:ea typeface="굴림" charset="-127"/>
              </a:rPr>
              <a:t>R1-</a:t>
            </a:r>
            <a:r>
              <a:rPr lang="en-US" altLang="ko-KR" sz="2400" dirty="0"/>
              <a:t>165729</a:t>
            </a:r>
            <a:endParaRPr kumimoji="1" lang="ja-JP" altLang="en-US" sz="2400" dirty="0"/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97FCD3D2-47FF-4EAE-81C3-E8D1DD543352}" type="slidenum">
              <a:rPr lang="en-US" altLang="en-US" smtClean="0">
                <a:solidFill>
                  <a:srgbClr val="898989"/>
                </a:solidFill>
              </a:rPr>
              <a:pPr/>
              <a:t>1</a:t>
            </a:fld>
            <a:endParaRPr lang="en-US" altLang="en-US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33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ko-KR" sz="2400" dirty="0" smtClean="0"/>
              <a:t>Two options are identified in resource allocation for HARQ feedback for DL multicast/broadcast transmissions:</a:t>
            </a:r>
          </a:p>
          <a:p>
            <a:pPr lvl="1"/>
            <a:r>
              <a:rPr lang="en-US" altLang="ko-KR" sz="1900" dirty="0" smtClean="0"/>
              <a:t>UE-common resource: Multiple UEs receiving the same DL multicast/broadcast transmission transmit HARQ feedback on the same resource.</a:t>
            </a:r>
          </a:p>
          <a:p>
            <a:pPr lvl="1"/>
            <a:r>
              <a:rPr lang="en-US" altLang="ko-KR" sz="1900" dirty="0" smtClean="0"/>
              <a:t>UE-specific resource: Different UEs receiving the same DL multicast/broadcast transmission transmit HARQ feedback on different resources.</a:t>
            </a:r>
          </a:p>
          <a:p>
            <a:r>
              <a:rPr lang="en-US" altLang="ko-KR" sz="2400" dirty="0"/>
              <a:t>Comparison between the two options in the next slide is captured in the TR</a:t>
            </a:r>
            <a:r>
              <a:rPr lang="en-US" altLang="ko-KR" sz="2400" dirty="0" smtClean="0"/>
              <a:t>.</a:t>
            </a:r>
          </a:p>
          <a:p>
            <a:r>
              <a:rPr lang="en-US" altLang="ko-KR" sz="2400" dirty="0"/>
              <a:t>Network can perform a slow MCS adaptation or multicast/broadcast retransmissions based on HARQ feedback for DL multicast/broadcast transmissions.</a:t>
            </a:r>
          </a:p>
        </p:txBody>
      </p:sp>
    </p:spTree>
    <p:extLst>
      <p:ext uri="{BB962C8B-B14F-4D97-AF65-F5344CB8AC3E}">
        <p14:creationId xmlns:p14="http://schemas.microsoft.com/office/powerpoint/2010/main" val="3011607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1233048"/>
              </p:ext>
            </p:extLst>
          </p:nvPr>
        </p:nvGraphicFramePr>
        <p:xfrm>
          <a:off x="251520" y="1340768"/>
          <a:ext cx="8712967" cy="53581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4846"/>
                <a:gridCol w="3338605"/>
                <a:gridCol w="3339516"/>
              </a:tblGrid>
              <a:tr h="292000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600" kern="100">
                          <a:effectLst/>
                        </a:rPr>
                        <a:t>Pros</a:t>
                      </a:r>
                      <a:endParaRPr lang="ko-KR" sz="1600" kern="1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600" kern="100">
                          <a:effectLst/>
                        </a:rPr>
                        <a:t>Cons</a:t>
                      </a:r>
                      <a:endParaRPr lang="ko-KR" sz="1600" kern="1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/>
                </a:tc>
              </a:tr>
              <a:tr h="2446288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UE-common resource</a:t>
                      </a:r>
                      <a:endParaRPr lang="ko-KR" sz="1600" kern="100" dirty="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 Overhead for HARQ-ACK can be reduced</a:t>
                      </a:r>
                      <a:r>
                        <a:rPr lang="en-US" sz="1600" kern="100" dirty="0" smtClean="0">
                          <a:effectLst/>
                        </a:rPr>
                        <a:t>.</a:t>
                      </a:r>
                      <a:endParaRPr lang="ko-KR" sz="1600" kern="1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 Interference to other UL channel may be high and uncontrollable.</a:t>
                      </a:r>
                      <a:endParaRPr lang="ko-KR" sz="1600" kern="100" dirty="0">
                        <a:effectLst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 It may be difficult to be multiplexed with other UL transmission.</a:t>
                      </a:r>
                      <a:endParaRPr lang="ko-KR" sz="1600" kern="100" dirty="0">
                        <a:effectLst/>
                      </a:endParaRPr>
                    </a:p>
                    <a:p>
                      <a:pPr marL="0" indent="0" algn="just" defTabSz="914400" rtl="0" eaLnBrk="1" latinLnBrk="1" hangingPunct="1">
                        <a:lnSpc>
                          <a:spcPct val="11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en-US" sz="16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It </a:t>
                      </a: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 be </a:t>
                      </a:r>
                      <a:r>
                        <a:rPr lang="en-US" sz="16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difficult </a:t>
                      </a: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</a:t>
                      </a:r>
                      <a:r>
                        <a:rPr lang="en-US" sz="16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eNB</a:t>
                      </a: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 recognize scheduling message miss in a UE. </a:t>
                      </a:r>
                      <a:endParaRPr lang="en-US" sz="1600" kern="1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just" defTabSz="914400" rtl="0" eaLnBrk="1" latinLnBrk="1" hangingPunct="1">
                        <a:lnSpc>
                          <a:spcPct val="110000"/>
                        </a:lnSpc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en-US" altLang="ko-KR" sz="16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ko-KR" sz="1600" kern="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600" kern="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eNB</a:t>
                      </a:r>
                      <a:r>
                        <a:rPr lang="en-US" altLang="ko-KR" sz="16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can hardly recognize the position of UEs that fail reception</a:t>
                      </a:r>
                      <a:endParaRPr lang="ko-KR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2446288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600" kern="100">
                          <a:effectLst/>
                        </a:rPr>
                        <a:t>UE-specific resource</a:t>
                      </a:r>
                      <a:endParaRPr lang="ko-KR" sz="1600" kern="10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 Multiplexing with </a:t>
                      </a:r>
                      <a:r>
                        <a:rPr lang="en-US" sz="1600" kern="100" dirty="0" err="1">
                          <a:effectLst/>
                        </a:rPr>
                        <a:t>unicast</a:t>
                      </a:r>
                      <a:r>
                        <a:rPr lang="en-US" sz="1600" kern="100" dirty="0">
                          <a:effectLst/>
                        </a:rPr>
                        <a:t> UL can be easy.</a:t>
                      </a:r>
                      <a:endParaRPr lang="ko-KR" sz="1600" kern="100" dirty="0">
                        <a:effectLst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 Multiplexing multiple HARQ-ACK for DL multicast/broadcast can be easy.</a:t>
                      </a:r>
                      <a:endParaRPr lang="ko-KR" sz="1600" kern="100" dirty="0">
                        <a:effectLst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 UE’s missing the scheduling message can be detected in the </a:t>
                      </a:r>
                      <a:r>
                        <a:rPr lang="en-US" sz="1600" kern="100" dirty="0" err="1">
                          <a:effectLst/>
                        </a:rPr>
                        <a:t>eNB</a:t>
                      </a:r>
                      <a:r>
                        <a:rPr lang="en-US" sz="1600" kern="100" dirty="0">
                          <a:effectLst/>
                        </a:rPr>
                        <a:t>.</a:t>
                      </a:r>
                      <a:endParaRPr lang="ko-KR" sz="1600" kern="100" dirty="0">
                        <a:effectLst/>
                        <a:latin typeface="Times New Roman"/>
                        <a:ea typeface="바탕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 Overhead for HARQ-ACK can be high</a:t>
                      </a:r>
                      <a:r>
                        <a:rPr lang="en-US" sz="1600" kern="100" dirty="0" smtClean="0">
                          <a:effectLst/>
                        </a:rPr>
                        <a:t>.</a:t>
                      </a:r>
                      <a:endParaRPr lang="ko-KR" sz="1600" kern="100" dirty="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26386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219</Words>
  <Application>Microsoft Office PowerPoint</Application>
  <PresentationFormat>화면 슬라이드 쇼(4:3)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HARQ feedback for DL broadcast</vt:lpstr>
      <vt:lpstr>Proposal</vt:lpstr>
      <vt:lpstr>Proposal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Corporation</dc:creator>
  <cp:lastModifiedBy>admin</cp:lastModifiedBy>
  <cp:revision>22</cp:revision>
  <dcterms:created xsi:type="dcterms:W3CDTF">2006-10-05T04:04:58Z</dcterms:created>
  <dcterms:modified xsi:type="dcterms:W3CDTF">2016-05-25T01:12:01Z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1464011512</vt:lpwstr>
  </property>
  <property fmtid="{D5CDD505-2E9C-101B-9397-08002B2CF9AE}" pid="6" name="_2015_ms_pID_725343">
    <vt:lpwstr>(3)HTe79qKIKpa2P8TiJI0/FKqdy+IWgdVD/2pqUmdjy3e6LmbfLB7d7qGvVFeGM15xE75olIes
4RvAdHBCUFwBTRInVgo8RD/gb5QY4orJdOBe9fYgvrMEYD2luFQgfM3eybh0a02RLLKndYCM
zK/CxezRj/OGcjOrdMaD42yD3uEE7agS6WkvMObSPr9gyECj4e6qFDgTU5xw2eNsKCxjp28m
PpoRG8p7CHCgzguqnt</vt:lpwstr>
  </property>
  <property fmtid="{D5CDD505-2E9C-101B-9397-08002B2CF9AE}" pid="7" name="_2015_ms_pID_7253431">
    <vt:lpwstr>YijnEjhabxEa0OKM2gxy2+zLZJnEJbW6zt2PIiJOrV14TZ9gxKqgxH
IFO8VOE+Ic38gM4yRxO3oix6Le8Bom8f6FWR7D2f2SXc/nIxBOKZ1NfN7adP1iTkzyAfiOH0
bXIjVA2QtklVUgzgYM5dD0nPh6DEYq3pV6ncweE00MXreQxi8yMFCb3LxXqJWQTwblBKNjDA
t9UwZd+Foni5iMNFh0jqBrvqV0srZ2iu+JvS</vt:lpwstr>
  </property>
  <property fmtid="{D5CDD505-2E9C-101B-9397-08002B2CF9AE}" pid="8" name="_2015_ms_pID_7253432">
    <vt:lpwstr>cNL1Km/eWrNJygCEcdhNRt8=</vt:lpwstr>
  </property>
</Properties>
</file>