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9" r:id="rId4"/>
    <p:sldId id="264" r:id="rId5"/>
    <p:sldId id="265" r:id="rId6"/>
    <p:sldId id="257" r:id="rId7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690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820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470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343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50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932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235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734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174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112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633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277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198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16175"/>
            <a:ext cx="7772400" cy="1470025"/>
          </a:xfrm>
        </p:spPr>
        <p:txBody>
          <a:bodyPr/>
          <a:lstStyle/>
          <a:p>
            <a:r>
              <a:rPr lang="en-US" dirty="0" smtClean="0"/>
              <a:t>WF on PUSCH Transmissions with 25 µs CCA Period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72000"/>
            <a:ext cx="6400800" cy="1295400"/>
          </a:xfrm>
        </p:spPr>
        <p:txBody>
          <a:bodyPr/>
          <a:lstStyle/>
          <a:p>
            <a:r>
              <a:rPr lang="en-US" dirty="0" smtClean="0"/>
              <a:t>Ericsson, …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#85				        R1-1</a:t>
            </a:r>
            <a:r>
              <a:rPr lang="en-US" altLang="ko-KR" sz="2000" b="1" smtClean="0">
                <a:latin typeface="Times New Roman" pitchFamily="18" charset="0"/>
                <a:cs typeface="Times New Roman" pitchFamily="18" charset="0"/>
              </a:rPr>
              <a:t>65717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Nanjing, 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27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May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37160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6.2.1.5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593437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70000" lnSpcReduction="20000"/>
          </a:bodyPr>
          <a:lstStyle/>
          <a:p>
            <a:r>
              <a:rPr lang="sv-SE" dirty="0" smtClean="0"/>
              <a:t>Multiple agreements refer to a 25 µs CCA immediately prior to transmission on the UL</a:t>
            </a:r>
          </a:p>
          <a:p>
            <a:r>
              <a:rPr lang="sv-SE" dirty="0" smtClean="0"/>
              <a:t>We also have following agreement which indicates FFS on starting PUSCH within DFTS-OFDM symbol 0</a:t>
            </a:r>
          </a:p>
          <a:p>
            <a:endParaRPr lang="sv-SE" dirty="0" smtClean="0"/>
          </a:p>
          <a:p>
            <a:pPr marL="0" marR="0" hangingPunct="0">
              <a:spcBef>
                <a:spcPts val="0"/>
              </a:spcBef>
              <a:spcAft>
                <a:spcPts val="900"/>
              </a:spcAft>
            </a:pPr>
            <a:r>
              <a:rPr lang="en-US" b="1" u="sng" dirty="0">
                <a:highlight>
                  <a:srgbClr val="00FF00"/>
                </a:highlight>
                <a:latin typeface="Times New Roman"/>
                <a:ea typeface="MS Mincho"/>
              </a:rPr>
              <a:t>Agreements:</a:t>
            </a:r>
            <a:endParaRPr lang="en-US" dirty="0">
              <a:latin typeface="Times New Roman"/>
              <a:ea typeface="Times New Roman"/>
            </a:endParaRPr>
          </a:p>
          <a:p>
            <a:pPr lvl="0">
              <a:spcBef>
                <a:spcPts val="0"/>
              </a:spcBef>
              <a:buFont typeface="Arial"/>
              <a:buChar char="•"/>
              <a:tabLst>
                <a:tab pos="457200" algn="l"/>
              </a:tabLst>
            </a:pPr>
            <a:r>
              <a:rPr lang="en-US" dirty="0">
                <a:latin typeface="Times New Roman"/>
                <a:ea typeface="Times New Roman"/>
                <a:cs typeface="Times New Roman"/>
              </a:rPr>
              <a:t>Dynamic signaling indicates whether PUSCH in a UL </a:t>
            </a:r>
            <a:r>
              <a:rPr lang="en-US" dirty="0" err="1">
                <a:latin typeface="Times New Roman"/>
                <a:ea typeface="Times New Roman"/>
                <a:cs typeface="Times New Roman"/>
              </a:rPr>
              <a:t>subframe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 is transmitted from </a:t>
            </a:r>
          </a:p>
          <a:p>
            <a:pPr lvl="1">
              <a:spcBef>
                <a:spcPts val="0"/>
              </a:spcBef>
              <a:buFont typeface="Arial"/>
              <a:buChar char="•"/>
              <a:tabLst>
                <a:tab pos="914400" algn="l"/>
              </a:tabLst>
            </a:pPr>
            <a:r>
              <a:rPr lang="en-US" dirty="0">
                <a:latin typeface="Times New Roman"/>
                <a:ea typeface="Times New Roman"/>
                <a:cs typeface="Times New Roman"/>
              </a:rPr>
              <a:t>Start of DFTS-OFDM symbol 0 or</a:t>
            </a:r>
          </a:p>
          <a:p>
            <a:pPr lvl="1">
              <a:spcBef>
                <a:spcPts val="0"/>
              </a:spcBef>
              <a:buFont typeface="Arial"/>
              <a:buChar char="•"/>
              <a:tabLst>
                <a:tab pos="914400" algn="l"/>
              </a:tabLst>
            </a:pPr>
            <a:r>
              <a:rPr lang="en-US" dirty="0">
                <a:latin typeface="Times New Roman"/>
                <a:ea typeface="Times New Roman"/>
                <a:cs typeface="Times New Roman"/>
              </a:rPr>
              <a:t>Start of DFTS-OFDM symbol 1</a:t>
            </a:r>
          </a:p>
          <a:p>
            <a:pPr lvl="1">
              <a:spcBef>
                <a:spcPts val="0"/>
              </a:spcBef>
              <a:buFont typeface="Arial"/>
              <a:buChar char="•"/>
              <a:tabLst>
                <a:tab pos="914400" algn="l"/>
              </a:tabLst>
            </a:pPr>
            <a:r>
              <a:rPr lang="en-US" dirty="0">
                <a:latin typeface="Times New Roman"/>
                <a:ea typeface="Times New Roman"/>
                <a:cs typeface="Times New Roman"/>
              </a:rPr>
              <a:t>FFS: Within DFTS-OFDM symbol 0</a:t>
            </a:r>
          </a:p>
          <a:p>
            <a:pPr lvl="0">
              <a:spcBef>
                <a:spcPts val="0"/>
              </a:spcBef>
              <a:buFont typeface="Arial"/>
              <a:buChar char="•"/>
              <a:tabLst>
                <a:tab pos="457200" algn="l"/>
              </a:tabLst>
            </a:pPr>
            <a:r>
              <a:rPr lang="en-US" dirty="0">
                <a:latin typeface="Times New Roman"/>
                <a:ea typeface="Times New Roman"/>
                <a:cs typeface="Times New Roman"/>
              </a:rPr>
              <a:t>Dynamic signaling indicates whether PUSCH in a UL </a:t>
            </a:r>
            <a:r>
              <a:rPr lang="en-US" dirty="0" err="1">
                <a:latin typeface="Times New Roman"/>
                <a:ea typeface="Times New Roman"/>
                <a:cs typeface="Times New Roman"/>
              </a:rPr>
              <a:t>subframe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 is transmitted up to OFDM symbol 13 or OFDM symbol 12</a:t>
            </a:r>
          </a:p>
          <a:p>
            <a:pPr lvl="0">
              <a:spcBef>
                <a:spcPts val="0"/>
              </a:spcBef>
              <a:buFont typeface="Arial"/>
              <a:buChar char="•"/>
              <a:tabLst>
                <a:tab pos="457200" algn="l"/>
              </a:tabLst>
            </a:pPr>
            <a:r>
              <a:rPr lang="en-US" dirty="0">
                <a:latin typeface="Times New Roman"/>
                <a:ea typeface="Times New Roman"/>
                <a:cs typeface="Times New Roman"/>
              </a:rPr>
              <a:t>Any combination of above options can be enabled by the dynamic signaling</a:t>
            </a:r>
          </a:p>
          <a:p>
            <a:endParaRPr lang="sv-SE" dirty="0" smtClean="0"/>
          </a:p>
          <a:p>
            <a:pPr marL="0" indent="0">
              <a:buNone/>
            </a:pP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611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v-SE" sz="3600" dirty="0" smtClean="0"/>
              <a:t>For the first UL subframe from a UE that follows a full DL or UL subframe, the </a:t>
            </a:r>
            <a:r>
              <a:rPr lang="sv-SE" sz="3600" dirty="0"/>
              <a:t>25 µs </a:t>
            </a:r>
            <a:r>
              <a:rPr lang="sv-SE" sz="3600" dirty="0" smtClean="0"/>
              <a:t>LBT needs to be performed within DFTS-OFDM symbol 0</a:t>
            </a:r>
          </a:p>
          <a:p>
            <a:r>
              <a:rPr lang="sv-SE" sz="3600" dirty="0"/>
              <a:t>It is important for LAA to be able to share the channel occupancy with gap of no more than 25 </a:t>
            </a:r>
            <a:r>
              <a:rPr lang="sv-SE" sz="3600" dirty="0" smtClean="0"/>
              <a:t>µs</a:t>
            </a:r>
          </a:p>
          <a:p>
            <a:r>
              <a:rPr lang="sv-SE" sz="3600" dirty="0" smtClean="0"/>
              <a:t>It is desirable for </a:t>
            </a:r>
            <a:r>
              <a:rPr lang="sv-SE" sz="3600" dirty="0"/>
              <a:t>the 25 </a:t>
            </a:r>
            <a:r>
              <a:rPr lang="sv-SE" sz="3600" dirty="0" smtClean="0"/>
              <a:t>µs</a:t>
            </a:r>
            <a:r>
              <a:rPr lang="sv-SE" sz="3600" dirty="0"/>
              <a:t> </a:t>
            </a:r>
            <a:r>
              <a:rPr lang="sv-SE" sz="3600" dirty="0" smtClean="0"/>
              <a:t>LBT to be at the beginning of the subframe followed by the UL transmission</a:t>
            </a:r>
            <a:endParaRPr lang="sv-SE" sz="3600" dirty="0"/>
          </a:p>
        </p:txBody>
      </p:sp>
    </p:spTree>
    <p:extLst>
      <p:ext uri="{BB962C8B-B14F-4D97-AF65-F5344CB8AC3E}">
        <p14:creationId xmlns:p14="http://schemas.microsoft.com/office/powerpoint/2010/main" val="1902524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Simply puncturing modulation symbols from existing LTE PUSCH signal </a:t>
            </a:r>
            <a:r>
              <a:rPr lang="en-US" dirty="0" smtClean="0"/>
              <a:t>results </a:t>
            </a:r>
            <a:r>
              <a:rPr lang="en-US" dirty="0"/>
              <a:t>in substantial losses in link performance and throughput. The losses are higher for MCSs with higher coding rates. In some cases, unexpectedly higher losses can happen in certain </a:t>
            </a:r>
            <a:r>
              <a:rPr lang="en-US" dirty="0" smtClean="0"/>
              <a:t>combinations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6207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618" y="800099"/>
            <a:ext cx="4343400" cy="4724400"/>
          </a:xfrm>
        </p:spPr>
        <p:txBody>
          <a:bodyPr>
            <a:normAutofit fontScale="70000" lnSpcReduction="20000"/>
          </a:bodyPr>
          <a:lstStyle/>
          <a:p>
            <a:pPr hangingPunct="0"/>
            <a:r>
              <a:rPr lang="en-US" dirty="0"/>
              <a:t>We consider three cases:</a:t>
            </a:r>
          </a:p>
          <a:p>
            <a:pPr lvl="0" hangingPunct="0"/>
            <a:r>
              <a:rPr lang="en-US" dirty="0"/>
              <a:t>Baseline case (Case #3 in </a:t>
            </a:r>
            <a:r>
              <a:rPr lang="en-US" dirty="0" smtClean="0"/>
              <a:t>Figure): </a:t>
            </a:r>
            <a:r>
              <a:rPr lang="en-US" dirty="0"/>
              <a:t>no muting of samples on any SC-FDMA symbol</a:t>
            </a:r>
          </a:p>
          <a:p>
            <a:pPr lvl="0" hangingPunct="0"/>
            <a:r>
              <a:rPr lang="en-US" dirty="0"/>
              <a:t>Worst muting case (Case #2 in </a:t>
            </a:r>
            <a:r>
              <a:rPr lang="en-US" dirty="0" smtClean="0"/>
              <a:t>Figure): </a:t>
            </a:r>
            <a:r>
              <a:rPr lang="en-US" dirty="0"/>
              <a:t>muting the first 25 </a:t>
            </a:r>
            <a:r>
              <a:rPr lang="en-US" dirty="0" err="1"/>
              <a:t>μs</a:t>
            </a:r>
            <a:r>
              <a:rPr lang="en-US" dirty="0"/>
              <a:t> of the first SC-FDMA symbol of every UL subframe. This is the worst case muting scenarios for LAA UL operations.</a:t>
            </a:r>
          </a:p>
          <a:p>
            <a:pPr lvl="0" hangingPunct="0"/>
            <a:r>
              <a:rPr lang="en-US" dirty="0"/>
              <a:t>Unrealistic boundary case (Case #1 </a:t>
            </a:r>
            <a:r>
              <a:rPr lang="en-US"/>
              <a:t>in </a:t>
            </a:r>
            <a:r>
              <a:rPr lang="en-US" smtClean="0"/>
              <a:t>Figure): </a:t>
            </a:r>
            <a:r>
              <a:rPr lang="en-US" dirty="0"/>
              <a:t>muting the first 25 </a:t>
            </a:r>
            <a:r>
              <a:rPr lang="en-US" dirty="0" err="1"/>
              <a:t>μs</a:t>
            </a:r>
            <a:r>
              <a:rPr lang="en-US" dirty="0"/>
              <a:t> of every SC-FDMA symbol. This is a boundary case for comparison and is not according to LAA UL operations.</a:t>
            </a:r>
          </a:p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5" t="3747" r="8221" b="3539"/>
          <a:stretch/>
        </p:blipFill>
        <p:spPr>
          <a:xfrm>
            <a:off x="4686300" y="1676400"/>
            <a:ext cx="4322445" cy="3124200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1600200" y="5257799"/>
            <a:ext cx="4343400" cy="1752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9600" y="5562600"/>
            <a:ext cx="8153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Muting </a:t>
            </a:r>
            <a:r>
              <a:rPr lang="en-US" sz="2400" dirty="0"/>
              <a:t>the first 25 </a:t>
            </a:r>
            <a:r>
              <a:rPr lang="en-US" sz="2400" dirty="0" err="1"/>
              <a:t>μs</a:t>
            </a:r>
            <a:r>
              <a:rPr lang="en-US" sz="2400" dirty="0"/>
              <a:t> of the first SC-FDMA symbol, even if it is done for every UL </a:t>
            </a:r>
            <a:r>
              <a:rPr lang="en-US" sz="2400" dirty="0" err="1"/>
              <a:t>subframe</a:t>
            </a:r>
            <a:r>
              <a:rPr lang="en-US" sz="2400" dirty="0"/>
              <a:t>, does not cause meaningful increase in out-of-band emission.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78346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8116"/>
            <a:ext cx="8229600" cy="4876800"/>
          </a:xfrm>
        </p:spPr>
        <p:txBody>
          <a:bodyPr>
            <a:normAutofit/>
          </a:bodyPr>
          <a:lstStyle/>
          <a:p>
            <a:r>
              <a:rPr lang="en-US" dirty="0" smtClean="0"/>
              <a:t>PUSCH is transmitted by rate matching around the modulation symbols corresponding to the first </a:t>
            </a:r>
            <a:r>
              <a:rPr lang="sv-SE" dirty="0"/>
              <a:t>25 </a:t>
            </a:r>
            <a:r>
              <a:rPr lang="sv-SE" dirty="0" smtClean="0"/>
              <a:t>µs of DFTS-OFDM symbol 0 and </a:t>
            </a:r>
            <a:r>
              <a:rPr lang="en-US" dirty="0" smtClean="0"/>
              <a:t>also </a:t>
            </a:r>
            <a:r>
              <a:rPr lang="en-US" dirty="0"/>
              <a:t>around </a:t>
            </a:r>
            <a:r>
              <a:rPr lang="en-US" dirty="0" smtClean="0"/>
              <a:t>the modulation </a:t>
            </a:r>
            <a:r>
              <a:rPr lang="en-US" dirty="0"/>
              <a:t>symbols </a:t>
            </a:r>
            <a:r>
              <a:rPr lang="en-US" dirty="0" smtClean="0"/>
              <a:t>at the end of DFTS-OFDM symbol 0 corresponding </a:t>
            </a:r>
            <a:r>
              <a:rPr lang="en-US" dirty="0"/>
              <a:t>to the cyclic prefix </a:t>
            </a:r>
            <a:r>
              <a:rPr lang="en-US" dirty="0" smtClean="0"/>
              <a:t>length</a:t>
            </a:r>
            <a:endParaRPr lang="sv-SE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345" y="4343400"/>
            <a:ext cx="6019800" cy="20116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926763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400</Words>
  <Application>Microsoft Office PowerPoint</Application>
  <PresentationFormat>On-screen Show (4:3)</PresentationFormat>
  <Paragraphs>33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WF on PUSCH Transmissions with 25 µs CCA Period</vt:lpstr>
      <vt:lpstr>Background</vt:lpstr>
      <vt:lpstr>Background</vt:lpstr>
      <vt:lpstr>Background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Sorour Falahati</cp:lastModifiedBy>
  <cp:revision>24</cp:revision>
  <dcterms:created xsi:type="dcterms:W3CDTF">2016-05-20T09:48:24Z</dcterms:created>
  <dcterms:modified xsi:type="dcterms:W3CDTF">2016-05-25T07:12:45Z</dcterms:modified>
</cp:coreProperties>
</file>