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4" r:id="rId4"/>
    <p:sldId id="263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BCA56-B9C4-43DA-B0D7-74F283B2F8B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BF028-19C8-4E33-B7EF-2E6FC0C0A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45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BF028-19C8-4E33-B7EF-2E6FC0C0A6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48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BF028-19C8-4E33-B7EF-2E6FC0C0A6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48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BF028-19C8-4E33-B7EF-2E6FC0C0A6C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48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7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9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5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8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86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5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5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6F8FE-F0F3-43C8-8645-10E1EF767BC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C667F-7E70-4B5E-9E58-0E7EF94D72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83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processing timing reduction for </a:t>
            </a:r>
            <a:r>
              <a:rPr lang="en-US" dirty="0" err="1" smtClean="0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39000" y="272534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R1-165707</a:t>
            </a:r>
            <a:endParaRPr lang="en-US" dirty="0" smtClean="0"/>
          </a:p>
          <a:p>
            <a:r>
              <a:rPr lang="en-US" smtClean="0"/>
              <a:t>AI </a:t>
            </a:r>
            <a:r>
              <a:rPr lang="en-US" smtClean="0"/>
              <a:t>6.2.10.2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18700"/>
            <a:ext cx="3973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RAN WG 1 #85</a:t>
            </a:r>
          </a:p>
          <a:p>
            <a:r>
              <a:rPr lang="en-US" dirty="0" smtClean="0"/>
              <a:t>23</a:t>
            </a:r>
            <a:r>
              <a:rPr lang="en-US" baseline="30000" dirty="0" smtClean="0"/>
              <a:t>rd</a:t>
            </a:r>
            <a:r>
              <a:rPr lang="en-US" dirty="0" smtClean="0"/>
              <a:t> – 27</a:t>
            </a:r>
            <a:r>
              <a:rPr lang="en-US" baseline="30000" dirty="0" smtClean="0"/>
              <a:t>th</a:t>
            </a:r>
            <a:r>
              <a:rPr lang="en-US" dirty="0" smtClean="0"/>
              <a:t> May2016, Nanjing</a:t>
            </a:r>
            <a:r>
              <a:rPr lang="en-GB" dirty="0"/>
              <a:t> , P.R. </a:t>
            </a:r>
            <a:r>
              <a:rPr lang="en-GB" dirty="0" smtClean="0"/>
              <a:t>China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767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system evaluation provided to RAN1 #85 shows that </a:t>
            </a:r>
          </a:p>
          <a:p>
            <a:pPr lvl="1"/>
            <a:r>
              <a:rPr lang="en-US" dirty="0" smtClean="0"/>
              <a:t>if the processing time cannot be linearly scaled with TTI length but remains close to the linearly scaled value, short TTI significantly improves data rate</a:t>
            </a:r>
          </a:p>
          <a:p>
            <a:pPr lvl="1"/>
            <a:r>
              <a:rPr lang="en-US" dirty="0" err="1"/>
              <a:t>s</a:t>
            </a:r>
            <a:r>
              <a:rPr lang="en-US" dirty="0" err="1" smtClean="0"/>
              <a:t>ubframe</a:t>
            </a:r>
            <a:r>
              <a:rPr lang="en-US" dirty="0" smtClean="0"/>
              <a:t> long TTI with reduced processing time can improve user performance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Maximum TA affects the minimum delay between UL grant reception and UL data transmission and between the DL data reception and DL HARQ feedback transmission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27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733800"/>
          </a:xfrm>
        </p:spPr>
        <p:txBody>
          <a:bodyPr>
            <a:normAutofit/>
          </a:bodyPr>
          <a:lstStyle/>
          <a:p>
            <a:r>
              <a:rPr lang="en-US" dirty="0"/>
              <a:t>It is recommended to limit the maximum </a:t>
            </a:r>
            <a:r>
              <a:rPr lang="en-US" dirty="0" smtClean="0"/>
              <a:t>TA for short TTI operation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1495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The following options are considered for DL and UL processing time reduction for short TTI operation.</a:t>
            </a:r>
          </a:p>
          <a:p>
            <a:pPr lvl="1"/>
            <a:r>
              <a:rPr lang="en-US" dirty="0"/>
              <a:t>The </a:t>
            </a:r>
            <a:r>
              <a:rPr lang="en-US" dirty="0" smtClean="0"/>
              <a:t>minimum delay between </a:t>
            </a:r>
            <a:r>
              <a:rPr lang="en-US" dirty="0"/>
              <a:t>UL grant </a:t>
            </a:r>
            <a:r>
              <a:rPr lang="en-US" dirty="0" smtClean="0"/>
              <a:t>and </a:t>
            </a:r>
            <a:r>
              <a:rPr lang="en-US" dirty="0"/>
              <a:t>UL data </a:t>
            </a:r>
            <a:r>
              <a:rPr lang="en-US" dirty="0" smtClean="0"/>
              <a:t>and between </a:t>
            </a:r>
            <a:r>
              <a:rPr lang="en-US" dirty="0"/>
              <a:t>DL data </a:t>
            </a:r>
            <a:r>
              <a:rPr lang="en-US" dirty="0" smtClean="0"/>
              <a:t>and </a:t>
            </a:r>
            <a:r>
              <a:rPr lang="en-US" dirty="0"/>
              <a:t>DL </a:t>
            </a:r>
            <a:r>
              <a:rPr lang="en-US" dirty="0" smtClean="0"/>
              <a:t>HARQ feedback is  4 + k </a:t>
            </a:r>
            <a:r>
              <a:rPr lang="en-US" dirty="0" err="1" smtClean="0"/>
              <a:t>sTTI</a:t>
            </a:r>
            <a:endParaRPr lang="en-US" dirty="0" smtClean="0"/>
          </a:p>
          <a:p>
            <a:pPr lvl="2"/>
            <a:r>
              <a:rPr lang="en-US" dirty="0" smtClean="0"/>
              <a:t>Option 1</a:t>
            </a:r>
            <a:r>
              <a:rPr lang="en-US" dirty="0"/>
              <a:t>: </a:t>
            </a:r>
            <a:endParaRPr lang="en-US" dirty="0" smtClean="0"/>
          </a:p>
          <a:p>
            <a:pPr lvl="3"/>
            <a:r>
              <a:rPr lang="en-US" dirty="0"/>
              <a:t>k</a:t>
            </a:r>
            <a:r>
              <a:rPr lang="en-US" dirty="0" smtClean="0"/>
              <a:t> = 0</a:t>
            </a:r>
          </a:p>
          <a:p>
            <a:pPr lvl="2"/>
            <a:r>
              <a:rPr lang="en-US" dirty="0" smtClean="0"/>
              <a:t>Option 2: </a:t>
            </a:r>
          </a:p>
          <a:p>
            <a:pPr lvl="3" hangingPunct="0"/>
            <a:r>
              <a:rPr lang="sv-SE" dirty="0" smtClean="0"/>
              <a:t>k is fixed for a given sTTI length </a:t>
            </a:r>
            <a:r>
              <a:rPr lang="en-US" altLang="ko-KR" dirty="0"/>
              <a:t>with </a:t>
            </a:r>
            <a:r>
              <a:rPr lang="en-US" altLang="ko-KR" dirty="0" smtClean="0"/>
              <a:t>0 &lt;= k &lt;= 4</a:t>
            </a:r>
            <a:endParaRPr lang="sv-SE" dirty="0" smtClean="0"/>
          </a:p>
          <a:p>
            <a:pPr lvl="3" hangingPunct="0"/>
            <a:r>
              <a:rPr lang="sv-SE" dirty="0" smtClean="0"/>
              <a:t>Example values are </a:t>
            </a:r>
          </a:p>
          <a:p>
            <a:pPr lvl="4" hangingPunct="0"/>
            <a:r>
              <a:rPr lang="sv-SE" dirty="0" smtClean="0"/>
              <a:t>k = 4 sTTI in case of </a:t>
            </a:r>
            <a:r>
              <a:rPr lang="sv-SE" dirty="0"/>
              <a:t>2 os </a:t>
            </a:r>
            <a:r>
              <a:rPr lang="sv-SE" dirty="0" smtClean="0"/>
              <a:t>TTI</a:t>
            </a:r>
            <a:endParaRPr lang="sv-SE" dirty="0"/>
          </a:p>
          <a:p>
            <a:pPr lvl="4" hangingPunct="0"/>
            <a:r>
              <a:rPr lang="sv-SE" dirty="0" smtClean="0"/>
              <a:t>k = 2 sTTI in case of </a:t>
            </a:r>
            <a:r>
              <a:rPr lang="sv-SE" dirty="0"/>
              <a:t>4 os </a:t>
            </a:r>
            <a:r>
              <a:rPr lang="sv-SE" dirty="0" smtClean="0"/>
              <a:t>TTI</a:t>
            </a:r>
            <a:endParaRPr lang="sv-SE" dirty="0"/>
          </a:p>
          <a:p>
            <a:pPr lvl="4" hangingPunct="0"/>
            <a:r>
              <a:rPr lang="sv-SE" dirty="0" smtClean="0"/>
              <a:t>k = 1 sTTI in case of slot based TTI</a:t>
            </a:r>
          </a:p>
          <a:p>
            <a:pPr lvl="2" hangingPunct="0"/>
            <a:r>
              <a:rPr lang="sv-SE" dirty="0" smtClean="0"/>
              <a:t>Option 3: </a:t>
            </a:r>
          </a:p>
          <a:p>
            <a:pPr lvl="3" hangingPunct="0"/>
            <a:r>
              <a:rPr lang="en-US" altLang="ko-KR" dirty="0" smtClean="0"/>
              <a:t>k is indicated by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, where k is selected from a pre-defined set and k&lt;= 4</a:t>
            </a:r>
          </a:p>
          <a:p>
            <a:pPr lvl="4" hangingPunct="0"/>
            <a:r>
              <a:rPr lang="en-US" altLang="ko-KR" dirty="0" smtClean="0"/>
              <a:t>Example of pre-defined set: {0</a:t>
            </a:r>
            <a:r>
              <a:rPr lang="en-US" altLang="ko-KR" dirty="0"/>
              <a:t>, 1, 2, 4</a:t>
            </a:r>
            <a:r>
              <a:rPr lang="en-US" altLang="ko-KR" dirty="0" smtClean="0"/>
              <a:t>}, </a:t>
            </a:r>
            <a:r>
              <a:rPr lang="en-US" altLang="ko-KR" dirty="0"/>
              <a:t>{-1, 0, 1, 2}, …</a:t>
            </a:r>
          </a:p>
          <a:p>
            <a:pPr lvl="4"/>
            <a:r>
              <a:rPr lang="en-US" altLang="ko-KR" dirty="0" smtClean="0"/>
              <a:t>The value selected for k may depend on </a:t>
            </a:r>
            <a:r>
              <a:rPr lang="en-US" altLang="ko-KR" dirty="0" err="1" smtClean="0"/>
              <a:t>sTTI</a:t>
            </a:r>
            <a:r>
              <a:rPr lang="en-US" altLang="ko-KR" dirty="0" smtClean="0"/>
              <a:t> length and/or UE capability and/or TA</a:t>
            </a:r>
          </a:p>
          <a:p>
            <a:pPr lvl="4"/>
            <a:r>
              <a:rPr lang="en-US" altLang="ko-KR" dirty="0" smtClean="0"/>
              <a:t>FFS</a:t>
            </a:r>
            <a:r>
              <a:rPr lang="en-US" altLang="ko-KR" dirty="0"/>
              <a:t>: </a:t>
            </a:r>
            <a:r>
              <a:rPr lang="en-US" altLang="ko-KR" dirty="0" smtClean="0"/>
              <a:t>semi-static or dynamic configuration of k</a:t>
            </a:r>
          </a:p>
          <a:p>
            <a:pPr lvl="2"/>
            <a:r>
              <a:rPr lang="en-US" altLang="ko-KR" dirty="0" smtClean="0"/>
              <a:t>Option 4</a:t>
            </a:r>
          </a:p>
          <a:p>
            <a:pPr lvl="3"/>
            <a:r>
              <a:rPr lang="en-US" altLang="ko-KR" dirty="0" smtClean="0"/>
              <a:t>k &lt; 0 for slot based TTI. Examples: k = -2, k= -1</a:t>
            </a:r>
          </a:p>
          <a:p>
            <a:pPr lvl="3"/>
            <a:r>
              <a:rPr lang="en-US" altLang="ko-KR" dirty="0" smtClean="0"/>
              <a:t>FFS value of k for 2os and 4 </a:t>
            </a:r>
            <a:r>
              <a:rPr lang="en-US" altLang="ko-KR" dirty="0" err="1" smtClean="0"/>
              <a:t>os</a:t>
            </a:r>
            <a:r>
              <a:rPr lang="en-US" altLang="ko-KR" dirty="0" smtClean="0"/>
              <a:t> TTI</a:t>
            </a:r>
          </a:p>
          <a:p>
            <a:pPr lvl="2"/>
            <a:r>
              <a:rPr lang="en-US" dirty="0" smtClean="0"/>
              <a:t>Note that </a:t>
            </a:r>
            <a:r>
              <a:rPr lang="en-US" dirty="0" err="1" smtClean="0"/>
              <a:t>sTTI</a:t>
            </a:r>
            <a:r>
              <a:rPr lang="en-US" dirty="0" smtClean="0"/>
              <a:t> </a:t>
            </a:r>
            <a:r>
              <a:rPr lang="en-US" dirty="0"/>
              <a:t>refers to </a:t>
            </a:r>
          </a:p>
          <a:p>
            <a:pPr lvl="3"/>
            <a:r>
              <a:rPr lang="en-US" dirty="0" err="1"/>
              <a:t>sPUSCH</a:t>
            </a:r>
            <a:r>
              <a:rPr lang="en-US" dirty="0"/>
              <a:t> </a:t>
            </a:r>
            <a:r>
              <a:rPr lang="en-US" dirty="0" err="1"/>
              <a:t>sTTI</a:t>
            </a:r>
            <a:r>
              <a:rPr lang="en-US" dirty="0"/>
              <a:t> for the UL grant to UL data timing </a:t>
            </a:r>
          </a:p>
          <a:p>
            <a:pPr lvl="3"/>
            <a:r>
              <a:rPr lang="en-US" dirty="0" err="1"/>
              <a:t>sPDSCH</a:t>
            </a:r>
            <a:r>
              <a:rPr lang="en-US" dirty="0"/>
              <a:t> </a:t>
            </a:r>
            <a:r>
              <a:rPr lang="en-US" dirty="0" err="1"/>
              <a:t>sTTI</a:t>
            </a:r>
            <a:r>
              <a:rPr lang="en-US" dirty="0"/>
              <a:t> for the DL data to DL HARQ feedback </a:t>
            </a:r>
            <a:r>
              <a:rPr lang="en-US" dirty="0" smtClean="0"/>
              <a:t>timing</a:t>
            </a:r>
          </a:p>
          <a:p>
            <a:pPr lvl="3"/>
            <a:endParaRPr lang="en-US" altLang="ko-KR" dirty="0" smtClean="0"/>
          </a:p>
          <a:p>
            <a:pPr lvl="3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75691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76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 following options are considered for DL and UL processing time reduction for </a:t>
            </a:r>
            <a:r>
              <a:rPr lang="en-US" dirty="0" err="1" smtClean="0"/>
              <a:t>subframe</a:t>
            </a:r>
            <a:r>
              <a:rPr lang="en-US" dirty="0"/>
              <a:t>-</a:t>
            </a:r>
            <a:r>
              <a:rPr lang="en-US" dirty="0" smtClean="0"/>
              <a:t>long TTI operation</a:t>
            </a:r>
            <a:r>
              <a:rPr lang="en-US" dirty="0"/>
              <a:t> </a:t>
            </a:r>
            <a:r>
              <a:rPr lang="en-US" dirty="0" smtClean="0"/>
              <a:t>for short TTI capable UEs</a:t>
            </a:r>
          </a:p>
          <a:p>
            <a:pPr lvl="1"/>
            <a:r>
              <a:rPr lang="en-US" dirty="0"/>
              <a:t>The minimum delay between UL grant and UL data, and between DL data and DL HARQ feedback is k </a:t>
            </a:r>
            <a:r>
              <a:rPr lang="en-US" dirty="0" err="1" smtClean="0"/>
              <a:t>subframes</a:t>
            </a:r>
            <a:endParaRPr lang="en-US" dirty="0" smtClean="0"/>
          </a:p>
          <a:p>
            <a:pPr lvl="2"/>
            <a:r>
              <a:rPr lang="en-US" dirty="0" smtClean="0"/>
              <a:t>Option1</a:t>
            </a:r>
            <a:r>
              <a:rPr lang="en-US" dirty="0"/>
              <a:t>: </a:t>
            </a:r>
            <a:endParaRPr lang="en-US" dirty="0" smtClean="0"/>
          </a:p>
          <a:p>
            <a:pPr lvl="3"/>
            <a:r>
              <a:rPr lang="en-US" dirty="0"/>
              <a:t>k</a:t>
            </a:r>
            <a:r>
              <a:rPr lang="en-US" dirty="0" smtClean="0"/>
              <a:t> = 2</a:t>
            </a:r>
          </a:p>
          <a:p>
            <a:pPr lvl="2"/>
            <a:r>
              <a:rPr lang="en-US" dirty="0" smtClean="0"/>
              <a:t>Option 2: </a:t>
            </a:r>
          </a:p>
          <a:p>
            <a:pPr lvl="3" hangingPunct="0"/>
            <a:r>
              <a:rPr lang="sv-SE" dirty="0" smtClean="0"/>
              <a:t>k = </a:t>
            </a:r>
            <a:r>
              <a:rPr lang="sv-SE" dirty="0"/>
              <a:t>3</a:t>
            </a:r>
            <a:r>
              <a:rPr lang="sv-SE" dirty="0" smtClean="0"/>
              <a:t> </a:t>
            </a:r>
          </a:p>
          <a:p>
            <a:pPr lvl="2" hangingPunct="0"/>
            <a:r>
              <a:rPr lang="sv-SE" dirty="0" smtClean="0"/>
              <a:t>Option 3: </a:t>
            </a:r>
          </a:p>
          <a:p>
            <a:pPr lvl="3" hangingPunct="0"/>
            <a:r>
              <a:rPr lang="en-US" altLang="ko-KR" dirty="0" smtClean="0"/>
              <a:t>k = 4</a:t>
            </a:r>
          </a:p>
          <a:p>
            <a:pPr lvl="2" hangingPunct="0"/>
            <a:r>
              <a:rPr lang="en-US" altLang="ko-KR" dirty="0" smtClean="0"/>
              <a:t>FFS potential TBS restriction</a:t>
            </a:r>
          </a:p>
          <a:p>
            <a:pPr lvl="1" hangingPunct="0"/>
            <a:r>
              <a:rPr lang="en-US" altLang="ko-KR" dirty="0" smtClean="0"/>
              <a:t>The timing from DL </a:t>
            </a:r>
            <a:r>
              <a:rPr lang="en-US" altLang="ko-KR" dirty="0"/>
              <a:t>data to some CQI feedback is n + k TTI, k is FFS</a:t>
            </a:r>
            <a:endParaRPr lang="en-US" altLang="ko-KR" dirty="0" smtClean="0"/>
          </a:p>
          <a:p>
            <a:pPr lvl="3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10284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</TotalTime>
  <Words>429</Words>
  <Application>Microsoft Office PowerPoint</Application>
  <PresentationFormat>On-screen Show (4:3)</PresentationFormat>
  <Paragraphs>50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processing timing reduction for sTTI</vt:lpstr>
      <vt:lpstr>Background</vt:lpstr>
      <vt:lpstr>Proposal (1)</vt:lpstr>
      <vt:lpstr>Proposal (2)</vt:lpstr>
      <vt:lpstr>Proposal (3)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PDCCH for sTTI</dc:title>
  <dc:creator>Daniel Larsson</dc:creator>
  <cp:lastModifiedBy>Daniel Larsson v6</cp:lastModifiedBy>
  <cp:revision>110</cp:revision>
  <dcterms:created xsi:type="dcterms:W3CDTF">2016-04-07T18:25:28Z</dcterms:created>
  <dcterms:modified xsi:type="dcterms:W3CDTF">2016-05-25T09:05:47Z</dcterms:modified>
</cp:coreProperties>
</file>