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3" r:id="rId4"/>
  </p:sldIdLst>
  <p:sldSz cx="12192000" cy="6858000"/>
  <p:notesSz cx="6884988" cy="10018713"/>
  <p:embeddedFontLst>
    <p:embeddedFont>
      <p:font typeface="Ericsson Capital TT" panose="02000503000000020004" pitchFamily="2" charset="0"/>
      <p:regular r:id="rId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04" autoAdjust="0"/>
    <p:restoredTop sz="95319" autoAdjust="0"/>
  </p:normalViewPr>
  <p:slideViewPr>
    <p:cSldViewPr snapToGrid="0" snapToObjects="1">
      <p:cViewPr varScale="1">
        <p:scale>
          <a:sx n="73" d="100"/>
          <a:sy n="73" d="100"/>
        </p:scale>
        <p:origin x="-516" y="-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2016-05-24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2016-05-24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2016-05-24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0EC9C-9C03-4068-8710-D787B4F408B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2016-05-23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5827E7-1BD3-4651-B424-BEAD07A84F7A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84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2016-05-23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3297BB-DFC8-44FD-9292-E7B75BF7AEF9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84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+mn-lt"/>
              </a:rPr>
              <a:t>Way Forward on Frame Structure Timing Relations</a:t>
            </a:r>
            <a:endParaRPr lang="en-US" sz="6000" dirty="0"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Qualcomm, ZTE, NTT DOCOMO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24932" y="457200"/>
            <a:ext cx="23488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R1-165700</a:t>
            </a:r>
          </a:p>
          <a:p>
            <a:r>
              <a:rPr lang="en-US" dirty="0" smtClean="0"/>
              <a:t>7.1.4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1415640"/>
          </a:xfrm>
        </p:spPr>
        <p:txBody>
          <a:bodyPr/>
          <a:lstStyle/>
          <a:p>
            <a:r>
              <a:rPr lang="en-US" sz="2600" dirty="0"/>
              <a:t>For TDD: NR design should </a:t>
            </a:r>
            <a:r>
              <a:rPr lang="en-US" sz="2600" dirty="0" smtClean="0"/>
              <a:t>at least enable the possibility for downlink data </a:t>
            </a:r>
            <a:r>
              <a:rPr lang="en-US" sz="2600" dirty="0"/>
              <a:t>received within one </a:t>
            </a:r>
            <a:r>
              <a:rPr lang="en-US" sz="2600" dirty="0" smtClean="0"/>
              <a:t>“time interval X” </a:t>
            </a:r>
            <a:r>
              <a:rPr lang="en-US" sz="2600" dirty="0"/>
              <a:t>to be </a:t>
            </a:r>
            <a:r>
              <a:rPr lang="en-US" sz="2600" dirty="0" smtClean="0"/>
              <a:t>acknowledged </a:t>
            </a:r>
            <a:r>
              <a:rPr lang="en-US" sz="2600" dirty="0"/>
              <a:t>within the same </a:t>
            </a:r>
            <a:r>
              <a:rPr lang="en-US" sz="2600" dirty="0" smtClean="0"/>
              <a:t>“time interval X”</a:t>
            </a:r>
            <a:endParaRPr lang="en-US" sz="2600" dirty="0"/>
          </a:p>
          <a:p>
            <a:pPr lvl="1"/>
            <a:r>
              <a:rPr lang="en-US" sz="2100" dirty="0"/>
              <a:t>May  not be possible for all </a:t>
            </a:r>
            <a:r>
              <a:rPr lang="en-US" sz="2100" dirty="0" smtClean="0"/>
              <a:t>payload sizes</a:t>
            </a:r>
            <a:endParaRPr lang="en-US" sz="21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Downlink Data Transmission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2400000" y="4201135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6240000" y="4201135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10080000" y="4201135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74134" y="4188523"/>
            <a:ext cx="1325181" cy="441536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2100" dirty="0">
                <a:sym typeface="Symbol"/>
              </a:rPr>
              <a:t>Downlink</a:t>
            </a:r>
            <a:endParaRPr lang="en-US" sz="2100" dirty="0"/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2400000" y="4142803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400000" y="3731907"/>
            <a:ext cx="3840000" cy="42614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dirty="0"/>
              <a:t>One </a:t>
            </a:r>
            <a:r>
              <a:rPr lang="en-US" dirty="0" smtClean="0"/>
              <a:t>“time </a:t>
            </a:r>
            <a:r>
              <a:rPr lang="en-US" dirty="0"/>
              <a:t>interval</a:t>
            </a:r>
            <a:r>
              <a:rPr lang="en-US" dirty="0" smtClean="0"/>
              <a:t>” (e.g. 0.5 </a:t>
            </a:r>
            <a:r>
              <a:rPr lang="en-US" dirty="0" err="1" smtClean="0"/>
              <a:t>ms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2400000" y="4303536"/>
            <a:ext cx="2967867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sp>
        <p:nvSpPr>
          <p:cNvPr id="21" name="TextBox 20"/>
          <p:cNvSpPr txBox="1"/>
          <p:nvPr/>
        </p:nvSpPr>
        <p:spPr>
          <a:xfrm>
            <a:off x="474134" y="4676203"/>
            <a:ext cx="982138" cy="441536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2100" dirty="0">
                <a:sym typeface="Symbol"/>
              </a:rPr>
              <a:t>Uplink</a:t>
            </a:r>
            <a:endParaRPr lang="en-US" sz="210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5689600" y="4791216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V="1">
            <a:off x="3883933" y="4525135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2910163" y="4966308"/>
            <a:ext cx="1908674" cy="441536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2100" dirty="0">
                <a:sym typeface="Symbol"/>
              </a:rPr>
              <a:t>Including data</a:t>
            </a:r>
            <a:endParaRPr lang="en-US" sz="2100" dirty="0"/>
          </a:p>
        </p:txBody>
      </p:sp>
      <p:cxnSp>
        <p:nvCxnSpPr>
          <p:cNvPr id="26" name="Straight Arrow Connector 25"/>
          <p:cNvCxnSpPr/>
          <p:nvPr/>
        </p:nvCxnSpPr>
        <p:spPr bwMode="auto">
          <a:xfrm flipV="1">
            <a:off x="5892800" y="5022597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4999859" y="5463771"/>
            <a:ext cx="1820060" cy="76470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2100" dirty="0">
                <a:sym typeface="Symbol"/>
              </a:rPr>
              <a:t>Including </a:t>
            </a:r>
            <a:r>
              <a:rPr lang="en-US" sz="2100" dirty="0" err="1">
                <a:sym typeface="Symbol"/>
              </a:rPr>
              <a:t>Ack</a:t>
            </a:r>
            <a:r>
              <a:rPr lang="en-US" sz="2100" dirty="0">
                <a:sym typeface="Symbol"/>
              </a:rPr>
              <a:t/>
            </a:r>
            <a:br>
              <a:rPr lang="en-US" sz="2100" dirty="0">
                <a:sym typeface="Symbol"/>
              </a:rPr>
            </a:br>
            <a:r>
              <a:rPr lang="en-US" sz="2100" dirty="0">
                <a:sym typeface="Symbol"/>
              </a:rPr>
              <a:t>for data</a:t>
            </a:r>
          </a:p>
        </p:txBody>
      </p:sp>
      <p:cxnSp>
        <p:nvCxnSpPr>
          <p:cNvPr id="10" name="Curved Connector 9"/>
          <p:cNvCxnSpPr>
            <a:stCxn id="25" idx="2"/>
            <a:endCxn id="27" idx="1"/>
          </p:cNvCxnSpPr>
          <p:nvPr/>
        </p:nvCxnSpPr>
        <p:spPr bwMode="auto">
          <a:xfrm rot="16200000" flipH="1">
            <a:off x="4213040" y="5059303"/>
            <a:ext cx="438278" cy="1135359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8738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1415640"/>
          </a:xfrm>
        </p:spPr>
        <p:txBody>
          <a:bodyPr/>
          <a:lstStyle/>
          <a:p>
            <a:r>
              <a:rPr lang="en-US" sz="2600" dirty="0"/>
              <a:t>For TDD: NR design should at least enable the possibility for</a:t>
            </a:r>
            <a:r>
              <a:rPr lang="en-US" sz="2600" dirty="0" smtClean="0"/>
              <a:t> </a:t>
            </a:r>
            <a:r>
              <a:rPr lang="en-US" sz="2600" dirty="0"/>
              <a:t>scheduling grant received within one </a:t>
            </a:r>
            <a:r>
              <a:rPr lang="en-US" sz="2600" dirty="0" smtClean="0"/>
              <a:t>“time interval X” </a:t>
            </a:r>
            <a:r>
              <a:rPr lang="en-US" sz="2600" dirty="0"/>
              <a:t>to schedule  data transmission within the same </a:t>
            </a:r>
            <a:r>
              <a:rPr lang="en-US" sz="2600" dirty="0" smtClean="0"/>
              <a:t>“time interval X”</a:t>
            </a:r>
            <a:endParaRPr lang="en-US" sz="2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Uplink Data Transmission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2400000" y="4155400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6240000" y="4155400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10080000" y="4155400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74134" y="4142788"/>
            <a:ext cx="1325181" cy="441536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2100" dirty="0">
                <a:sym typeface="Symbol"/>
              </a:rPr>
              <a:t>Downlink</a:t>
            </a:r>
            <a:endParaRPr lang="en-US" sz="2100" dirty="0"/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2400000" y="4097068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400000" y="3686172"/>
            <a:ext cx="3840000" cy="42614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dirty="0"/>
              <a:t>One </a:t>
            </a:r>
            <a:r>
              <a:rPr lang="en-US" dirty="0" smtClean="0"/>
              <a:t>“time </a:t>
            </a:r>
            <a:r>
              <a:rPr lang="en-US" dirty="0"/>
              <a:t>interval</a:t>
            </a:r>
            <a:r>
              <a:rPr lang="en-US" dirty="0" smtClean="0"/>
              <a:t>” (e.g. 0.5 </a:t>
            </a:r>
            <a:r>
              <a:rPr lang="en-US" dirty="0" err="1" smtClean="0"/>
              <a:t>ms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2400000" y="4257801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sp>
        <p:nvSpPr>
          <p:cNvPr id="21" name="TextBox 20"/>
          <p:cNvSpPr txBox="1"/>
          <p:nvPr/>
        </p:nvSpPr>
        <p:spPr>
          <a:xfrm>
            <a:off x="474134" y="4630468"/>
            <a:ext cx="982138" cy="441536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2100" dirty="0">
                <a:sym typeface="Symbol"/>
              </a:rPr>
              <a:t>Uplink</a:t>
            </a:r>
            <a:endParaRPr lang="en-US" sz="210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3420533" y="4745481"/>
            <a:ext cx="2675467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V="1">
            <a:off x="2647800" y="4479400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544616" y="5253093"/>
            <a:ext cx="2206833" cy="76470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2100" dirty="0">
                <a:sym typeface="Symbol"/>
              </a:rPr>
              <a:t>Including</a:t>
            </a:r>
            <a:br>
              <a:rPr lang="en-US" sz="2100" dirty="0">
                <a:sym typeface="Symbol"/>
              </a:rPr>
            </a:br>
            <a:r>
              <a:rPr lang="en-US" sz="2100" dirty="0">
                <a:sym typeface="Symbol"/>
              </a:rPr>
              <a:t>scheduling grant</a:t>
            </a:r>
            <a:endParaRPr lang="en-US" sz="2100" dirty="0"/>
          </a:p>
        </p:txBody>
      </p:sp>
      <p:cxnSp>
        <p:nvCxnSpPr>
          <p:cNvPr id="26" name="Straight Arrow Connector 25"/>
          <p:cNvCxnSpPr/>
          <p:nvPr/>
        </p:nvCxnSpPr>
        <p:spPr bwMode="auto">
          <a:xfrm flipV="1">
            <a:off x="5892800" y="4976862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4250727" y="5685274"/>
            <a:ext cx="3207105" cy="76470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2100" dirty="0">
                <a:sym typeface="Symbol"/>
              </a:rPr>
              <a:t>Including data scheduled</a:t>
            </a:r>
            <a:br>
              <a:rPr lang="en-US" sz="2100" dirty="0">
                <a:sym typeface="Symbol"/>
              </a:rPr>
            </a:br>
            <a:r>
              <a:rPr lang="en-US" sz="2100" dirty="0">
                <a:sym typeface="Symbol"/>
              </a:rPr>
              <a:t>by scheduling grant</a:t>
            </a:r>
          </a:p>
        </p:txBody>
      </p:sp>
      <p:cxnSp>
        <p:nvCxnSpPr>
          <p:cNvPr id="10" name="Curved Connector 9"/>
          <p:cNvCxnSpPr>
            <a:stCxn id="25" idx="3"/>
            <a:endCxn id="27" idx="1"/>
          </p:cNvCxnSpPr>
          <p:nvPr/>
        </p:nvCxnSpPr>
        <p:spPr bwMode="auto">
          <a:xfrm>
            <a:off x="3751449" y="5635444"/>
            <a:ext cx="499278" cy="43218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90488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144</Words>
  <Application>Microsoft Office PowerPoint</Application>
  <PresentationFormat>Custom</PresentationFormat>
  <Paragraphs>31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Ericsson Capital TT</vt:lpstr>
      <vt:lpstr>Symbol</vt:lpstr>
      <vt:lpstr>PresentationTemplate2011</vt:lpstr>
      <vt:lpstr>Way Forward on Frame Structure Timing Relations</vt:lpstr>
      <vt:lpstr>Downlink Data Transmission</vt:lpstr>
      <vt:lpstr>Uplink Data Transmission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Parkvall</dc:creator>
  <dc:description>Rev PA1</dc:description>
  <cp:lastModifiedBy>Stefan Parkvall</cp:lastModifiedBy>
  <cp:revision>110</cp:revision>
  <dcterms:created xsi:type="dcterms:W3CDTF">2011-05-24T09:22:48Z</dcterms:created>
  <dcterms:modified xsi:type="dcterms:W3CDTF">2016-05-24T11:54:36Z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2016-05-24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2016-05-24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