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1" r:id="rId3"/>
    <p:sldId id="290" r:id="rId4"/>
    <p:sldId id="28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>
        <p:scale>
          <a:sx n="89" d="100"/>
          <a:sy n="89" d="100"/>
        </p:scale>
        <p:origin x="-1032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1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92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92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36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categorization of IFFT-based waveform candidates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Orange,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ZTE, Cohere</a:t>
            </a:r>
            <a:r>
              <a:rPr lang="en-US" altLang="zh-CN" dirty="0" smtClean="0"/>
              <a:t>, Telstra, …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R1-16xxxx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23-27 May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In RAN1-84b meeting, different IFFT-based waveform candidates have been presented, which</a:t>
            </a:r>
            <a:r>
              <a:rPr lang="en-US" altLang="zh-CN" dirty="0"/>
              <a:t> </a:t>
            </a:r>
            <a:r>
              <a:rPr lang="en-US" altLang="zh-CN" dirty="0" smtClean="0"/>
              <a:t>can be divided into,</a:t>
            </a:r>
          </a:p>
          <a:p>
            <a:r>
              <a:rPr lang="en-US" altLang="zh-CN" dirty="0" smtClean="0"/>
              <a:t>time domain windowing (TDW)</a:t>
            </a:r>
          </a:p>
          <a:p>
            <a:r>
              <a:rPr lang="en-US" altLang="zh-CN" dirty="0" smtClean="0"/>
              <a:t>time domain filtering (TDF)</a:t>
            </a:r>
          </a:p>
          <a:p>
            <a:r>
              <a:rPr lang="en-US" altLang="zh-CN" dirty="0" smtClean="0"/>
              <a:t>no windowing/filtering</a:t>
            </a:r>
          </a:p>
        </p:txBody>
      </p:sp>
    </p:spTree>
    <p:extLst>
      <p:ext uri="{BB962C8B-B14F-4D97-AF65-F5344CB8AC3E}">
        <p14:creationId xmlns:p14="http://schemas.microsoft.com/office/powerpoint/2010/main" val="380938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The IFFT-based new waveform candidates presented in RAN1-84bis, include</a:t>
            </a:r>
          </a:p>
          <a:p>
            <a:r>
              <a:rPr lang="en-US" altLang="zh-CN" dirty="0" smtClean="0"/>
              <a:t>W-OFDM (R1-162200, R1-163224)</a:t>
            </a:r>
          </a:p>
          <a:p>
            <a:r>
              <a:rPr lang="en-US" altLang="zh-CN" dirty="0" smtClean="0"/>
              <a:t>FB-OFDM (R1-162225)</a:t>
            </a:r>
          </a:p>
          <a:p>
            <a:r>
              <a:rPr lang="en-US" altLang="zh-CN" dirty="0" smtClean="0"/>
              <a:t>FBMC-OQAM (R1-162750)</a:t>
            </a:r>
          </a:p>
          <a:p>
            <a:r>
              <a:rPr lang="en-US" dirty="0"/>
              <a:t>f</a:t>
            </a:r>
            <a:r>
              <a:rPr lang="en-US" dirty="0" smtClean="0"/>
              <a:t>-OFDM (R1-162152)</a:t>
            </a:r>
          </a:p>
          <a:p>
            <a:r>
              <a:rPr lang="en-US" dirty="0" smtClean="0"/>
              <a:t>FCP-OFDM (R1-162516)</a:t>
            </a:r>
          </a:p>
          <a:p>
            <a:r>
              <a:rPr lang="en-US" dirty="0" smtClean="0"/>
              <a:t>UF-OFDM (R1-162890)</a:t>
            </a:r>
          </a:p>
          <a:p>
            <a:r>
              <a:rPr lang="en-US" dirty="0" smtClean="0"/>
              <a:t>UW-DFT-s-OFDM (R1-162925,</a:t>
            </a:r>
            <a:r>
              <a:rPr lang="en-GB"/>
              <a:t> R1-164028</a:t>
            </a:r>
            <a:r>
              <a:rPr lang="en-US" smtClean="0"/>
              <a:t>)</a:t>
            </a:r>
            <a:endParaRPr lang="en-US" dirty="0" smtClean="0"/>
          </a:p>
          <a:p>
            <a:r>
              <a:rPr lang="en-US" dirty="0" smtClean="0"/>
              <a:t>ZT-s-OFDM (R1-162200)</a:t>
            </a:r>
          </a:p>
          <a:p>
            <a:r>
              <a:rPr lang="en-US" dirty="0" smtClean="0"/>
              <a:t>GFDM (R1-165113)</a:t>
            </a:r>
          </a:p>
          <a:p>
            <a:r>
              <a:rPr lang="en-US" dirty="0" smtClean="0"/>
              <a:t>OTFS (</a:t>
            </a:r>
            <a:r>
              <a:rPr lang="en-GB" dirty="0" smtClean="0"/>
              <a:t>R1-163619)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More from RAN1-85, e.g.</a:t>
            </a:r>
          </a:p>
          <a:p>
            <a:r>
              <a:rPr lang="en-US" dirty="0" smtClean="0"/>
              <a:t>FC-OFDM (R1-164619): a flavor of W-OFDM </a:t>
            </a:r>
          </a:p>
          <a:p>
            <a:r>
              <a:rPr lang="en-US" dirty="0" smtClean="0"/>
              <a:t>GI DFT-s-OFDM (</a:t>
            </a:r>
            <a:r>
              <a:rPr lang="en-GB" dirty="0" smtClean="0"/>
              <a:t>R1-164176)</a:t>
            </a:r>
          </a:p>
          <a:p>
            <a:pPr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9176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Proposal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51125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sz="2400" dirty="0"/>
              <a:t>C</a:t>
            </a:r>
            <a:r>
              <a:rPr lang="en-US" altLang="zh-CN" sz="2400" dirty="0" smtClean="0"/>
              <a:t>ategorization of IFFT-based waveform candidates can be summarized as</a:t>
            </a:r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r>
              <a:rPr lang="en-US" sz="2400" dirty="0" smtClean="0"/>
              <a:t>* Application of time domain windowing or filtering to OTFS is FFS</a:t>
            </a:r>
            <a:endParaRPr lang="en-US" sz="2400" dirty="0"/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11213"/>
              </p:ext>
            </p:extLst>
          </p:nvPr>
        </p:nvGraphicFramePr>
        <p:xfrm>
          <a:off x="611560" y="1856539"/>
          <a:ext cx="8064896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16224"/>
                <a:gridCol w="2016224"/>
              </a:tblGrid>
              <a:tr h="806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domain</a:t>
                      </a:r>
                      <a:r>
                        <a:rPr lang="en-US" baseline="0" dirty="0" smtClean="0"/>
                        <a:t> windowing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domain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w.o</a:t>
                      </a:r>
                      <a:r>
                        <a:rPr lang="en-US" dirty="0" smtClean="0"/>
                        <a:t>. windowing/filtering</a:t>
                      </a:r>
                      <a:endParaRPr lang="en-US" dirty="0"/>
                    </a:p>
                  </a:txBody>
                  <a:tcPr/>
                </a:tc>
              </a:tr>
              <a:tr h="1036849">
                <a:tc>
                  <a:txBody>
                    <a:bodyPr/>
                    <a:lstStyle/>
                    <a:p>
                      <a:r>
                        <a:rPr lang="en-US" dirty="0" smtClean="0"/>
                        <a:t>multi-carrier</a:t>
                      </a:r>
                    </a:p>
                    <a:p>
                      <a:r>
                        <a:rPr lang="en-US" dirty="0" smtClean="0"/>
                        <a:t>(MC)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FBMC-OQAM</a:t>
                      </a:r>
                    </a:p>
                    <a:p>
                      <a:r>
                        <a:rPr lang="en-US" dirty="0" smtClean="0"/>
                        <a:t>FB-OFDM</a:t>
                      </a:r>
                    </a:p>
                    <a:p>
                      <a:r>
                        <a:rPr lang="en-US" dirty="0" smtClean="0"/>
                        <a:t>FC-OFDM</a:t>
                      </a:r>
                    </a:p>
                    <a:p>
                      <a:r>
                        <a:rPr lang="en-US" dirty="0" smtClean="0"/>
                        <a:t>GFDM</a:t>
                      </a:r>
                    </a:p>
                    <a:p>
                      <a:r>
                        <a:rPr lang="en-US" dirty="0" smtClean="0"/>
                        <a:t>W-OFDM </a:t>
                      </a:r>
                    </a:p>
                    <a:p>
                      <a:r>
                        <a:rPr lang="en-US" dirty="0" smtClean="0"/>
                        <a:t>OTFS*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f-OFDM</a:t>
                      </a:r>
                    </a:p>
                    <a:p>
                      <a:r>
                        <a:rPr lang="en-US" dirty="0" smtClean="0"/>
                        <a:t>FCP-OFDM</a:t>
                      </a:r>
                    </a:p>
                    <a:p>
                      <a:r>
                        <a:rPr lang="en-US" dirty="0" smtClean="0"/>
                        <a:t>UF-OFDM</a:t>
                      </a:r>
                    </a:p>
                    <a:p>
                      <a:r>
                        <a:rPr lang="en-US" dirty="0" smtClean="0"/>
                        <a:t>OTFS*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CP-OFDM</a:t>
                      </a:r>
                    </a:p>
                    <a:p>
                      <a:r>
                        <a:rPr lang="en-US" dirty="0" smtClean="0"/>
                        <a:t>OTFS</a:t>
                      </a:r>
                      <a:endParaRPr lang="en-US" dirty="0"/>
                    </a:p>
                  </a:txBody>
                  <a:tcPr/>
                </a:tc>
              </a:tr>
              <a:tr h="1036849">
                <a:tc>
                  <a:txBody>
                    <a:bodyPr/>
                    <a:lstStyle/>
                    <a:p>
                      <a:r>
                        <a:rPr lang="en-US" dirty="0" smtClean="0"/>
                        <a:t>single</a:t>
                      </a:r>
                      <a:r>
                        <a:rPr lang="en-US" baseline="0" dirty="0" smtClean="0"/>
                        <a:t>-carrier</a:t>
                      </a:r>
                    </a:p>
                    <a:p>
                      <a:r>
                        <a:rPr lang="en-US" baseline="0" dirty="0" smtClean="0"/>
                        <a:t>(SC)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DFT spreading</a:t>
                      </a:r>
                      <a:r>
                        <a:rPr lang="en-US" baseline="0" dirty="0" smtClean="0"/>
                        <a:t> + TDW MC candidates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DFT spreading</a:t>
                      </a:r>
                      <a:r>
                        <a:rPr lang="en-US" baseline="0" dirty="0" smtClean="0"/>
                        <a:t> + TDF MC candidates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DFT-s-OFDM</a:t>
                      </a:r>
                    </a:p>
                    <a:p>
                      <a:r>
                        <a:rPr lang="en-US" dirty="0" smtClean="0"/>
                        <a:t>ZT-s-OFDM</a:t>
                      </a:r>
                    </a:p>
                    <a:p>
                      <a:r>
                        <a:rPr lang="en-US" dirty="0" smtClean="0"/>
                        <a:t>UW DFT-s-OFDM</a:t>
                      </a:r>
                    </a:p>
                    <a:p>
                      <a:r>
                        <a:rPr lang="en-US" dirty="0" smtClean="0"/>
                        <a:t>GI DFT-s-OFDM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8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3376</TotalTime>
  <Words>212</Words>
  <Application>Microsoft Office PowerPoint</Application>
  <PresentationFormat>On-screen Show (4:3)</PresentationFormat>
  <Paragraphs>69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categorization of IFFT-based waveform candidates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VISOZ Raphaël IMT/OLN</cp:lastModifiedBy>
  <cp:revision>327</cp:revision>
  <dcterms:created xsi:type="dcterms:W3CDTF">2015-02-09T15:32:33Z</dcterms:created>
  <dcterms:modified xsi:type="dcterms:W3CDTF">2016-05-25T04:08:54Z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1460635711</vt:lpwstr>
  </property>
</Properties>
</file>