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5" r:id="rId3"/>
    <p:sldId id="276" r:id="rId4"/>
    <p:sldId id="274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72153" autoAdjust="0"/>
  </p:normalViewPr>
  <p:slideViewPr>
    <p:cSldViewPr>
      <p:cViewPr varScale="1">
        <p:scale>
          <a:sx n="66" d="100"/>
          <a:sy n="66" d="100"/>
        </p:scale>
        <p:origin x="-811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EB98A31-81C6-479C-969B-817DF3620FEC}" type="datetimeFigureOut">
              <a:rPr lang="en-US"/>
              <a:pPr>
                <a:defRPr/>
              </a:pPr>
              <a:t>5/24/2016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C70DE21-182C-4864-81DB-19351BFD4C1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2F235A1-83D6-453D-ADB1-8BAB6947153A}" type="slidenum">
              <a:rPr lang="en-US" altLang="zh-CN" smtClean="0"/>
              <a:pPr/>
              <a:t>2</a:t>
            </a:fld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2F235A1-83D6-453D-ADB1-8BAB6947153A}" type="slidenum">
              <a:rPr lang="en-US" altLang="zh-CN" smtClean="0"/>
              <a:pPr/>
              <a:t>3</a:t>
            </a:fld>
            <a:endParaRPr lang="en-US" altLang="zh-CN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2F235A1-83D6-453D-ADB1-8BAB6947153A}" type="slidenum">
              <a:rPr lang="en-US" altLang="zh-CN" smtClean="0"/>
              <a:pPr/>
              <a:t>4</a:t>
            </a:fld>
            <a:endParaRPr lang="en-US" altLang="zh-CN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574CA-E085-429D-B19A-95AB37A5BBC8}" type="datetimeFigureOut">
              <a:rPr lang="en-US" altLang="zh-CN"/>
              <a:pPr>
                <a:defRPr/>
              </a:pPr>
              <a:t>5/24/2016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7CA03-0A8F-45E7-8A56-898023704A67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605DEE-9DB1-478C-A9C7-EF5396B816BF}" type="datetimeFigureOut">
              <a:rPr lang="en-US" altLang="zh-CN"/>
              <a:pPr>
                <a:defRPr/>
              </a:pPr>
              <a:t>5/24/2016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88569-0748-4338-8FAB-493EFFA99862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696C6-05AC-4A57-8079-BD0A4B7F587E}" type="datetimeFigureOut">
              <a:rPr lang="en-US" altLang="zh-CN"/>
              <a:pPr>
                <a:defRPr/>
              </a:pPr>
              <a:t>5/24/2016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2E0CA-9C15-4D13-A389-520EFA360189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3E411-B30C-4ED9-877E-A78DBFBC4D6D}" type="datetimeFigureOut">
              <a:rPr lang="en-US" altLang="zh-CN"/>
              <a:pPr>
                <a:defRPr/>
              </a:pPr>
              <a:t>5/24/2016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817FA-A5AA-4925-8972-0CDC466877BF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7CE73-B303-43AF-9828-393399047550}" type="datetimeFigureOut">
              <a:rPr lang="en-US" altLang="zh-CN"/>
              <a:pPr>
                <a:defRPr/>
              </a:pPr>
              <a:t>5/24/2016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18327-6851-40A3-81B6-9A31AA5DCD75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38452-8CE5-458E-ADF5-5FEDF5D442D5}" type="datetimeFigureOut">
              <a:rPr lang="en-US" altLang="zh-CN"/>
              <a:pPr>
                <a:defRPr/>
              </a:pPr>
              <a:t>5/24/2016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A919C-920B-4610-A9BC-F6D6D38AACD8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9C49BD-AC6A-4D4A-AC46-02D5CF97D9D7}" type="datetimeFigureOut">
              <a:rPr lang="en-US" altLang="zh-CN"/>
              <a:pPr>
                <a:defRPr/>
              </a:pPr>
              <a:t>5/24/2016</a:t>
            </a:fld>
            <a:endParaRPr lang="en-US" altLang="zh-CN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B733A-93AE-4CC0-AAD1-493B04CB88D6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E57D21-8915-4F1F-B282-33B82D525E83}" type="datetimeFigureOut">
              <a:rPr lang="en-US" altLang="zh-CN"/>
              <a:pPr>
                <a:defRPr/>
              </a:pPr>
              <a:t>5/24/2016</a:t>
            </a:fld>
            <a:endParaRPr lang="en-US" altLang="zh-CN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D52F2-314F-4D0E-B1E4-2E6C1F6A514A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8C0AB-6D69-42C1-A829-809ACD8D06D2}" type="datetimeFigureOut">
              <a:rPr lang="en-US" altLang="zh-CN"/>
              <a:pPr>
                <a:defRPr/>
              </a:pPr>
              <a:t>5/24/2016</a:t>
            </a:fld>
            <a:endParaRPr lang="en-US" altLang="zh-CN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EE0EB-F911-4391-B0D5-879F81EBD950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CAF4E-5036-40B7-9237-2278C6BCC56D}" type="datetimeFigureOut">
              <a:rPr lang="en-US" altLang="zh-CN"/>
              <a:pPr>
                <a:defRPr/>
              </a:pPr>
              <a:t>5/24/2016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C86FB-687E-4855-85C1-ACB074A47152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96E0C-0FE7-42AB-88B8-2A26A1568570}" type="datetimeFigureOut">
              <a:rPr lang="en-US" altLang="zh-CN"/>
              <a:pPr>
                <a:defRPr/>
              </a:pPr>
              <a:t>5/24/2016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55758-C9D0-41DE-8758-2FEB53E25D3E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A084811-2836-46B0-8451-8057554C7BAD}" type="datetimeFigureOut">
              <a:rPr lang="en-US" altLang="zh-CN"/>
              <a:pPr>
                <a:defRPr/>
              </a:pPr>
              <a:t>5/24/2016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5C7F09E3-5711-48B6-A22C-80E0682FDE18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285750" y="2143125"/>
            <a:ext cx="8458200" cy="1470025"/>
          </a:xfrm>
        </p:spPr>
        <p:txBody>
          <a:bodyPr/>
          <a:lstStyle/>
          <a:p>
            <a:pPr eaLnBrk="1" hangingPunct="1"/>
            <a:r>
              <a:rPr lang="en-US" altLang="zh-CN" dirty="0" smtClean="0"/>
              <a:t>WF on SI messages for NB-IoT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2422525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</a:rPr>
              <a:t>ZTE,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Nubia</a:t>
            </a:r>
            <a:r>
              <a:rPr lang="en-US" altLang="zh-CN" sz="2800" dirty="0" smtClean="0">
                <a:solidFill>
                  <a:schemeClr val="tx1"/>
                </a:solidFill>
              </a:rPr>
              <a:t> Technology, …</a:t>
            </a:r>
          </a:p>
        </p:txBody>
      </p:sp>
      <p:sp>
        <p:nvSpPr>
          <p:cNvPr id="2052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R1-165663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2053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42808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>
                <a:ea typeface="ＭＳ Ｐゴシック" pitchFamily="34" charset="-128"/>
                <a:cs typeface="Arial" charset="0"/>
              </a:rPr>
              <a:t>3GPP TSG RAN WG1 </a:t>
            </a:r>
            <a:r>
              <a:rPr kumimoji="1" lang="en-US" altLang="ja-JP" sz="2400" dirty="0" smtClean="0">
                <a:ea typeface="ＭＳ Ｐゴシック" pitchFamily="34" charset="-128"/>
                <a:cs typeface="Arial" charset="0"/>
              </a:rPr>
              <a:t>meeting #84bis</a:t>
            </a:r>
            <a:endParaRPr kumimoji="1" lang="en-US" altLang="ja-JP" sz="2400" dirty="0">
              <a:ea typeface="ＭＳ Ｐゴシック" pitchFamily="34" charset="-128"/>
              <a:cs typeface="Arial" charset="0"/>
            </a:endParaRPr>
          </a:p>
          <a:p>
            <a:pPr hangingPunct="0"/>
            <a:r>
              <a:rPr lang="en-US" altLang="zh-CN" sz="2400" dirty="0" smtClean="0">
                <a:ea typeface="ＭＳ Ｐゴシック" pitchFamily="34" charset="-128"/>
                <a:cs typeface="Arial" charset="0"/>
              </a:rPr>
              <a:t>Nanjing</a:t>
            </a:r>
            <a:r>
              <a:rPr lang="en-US" altLang="zh-CN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China</a:t>
            </a:r>
            <a:r>
              <a:rPr lang="en-US" altLang="zh-CN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23</a:t>
            </a:r>
            <a:r>
              <a:rPr lang="en-US" altLang="zh-CN" sz="24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rd</a:t>
            </a:r>
            <a:r>
              <a:rPr lang="en-US" altLang="zh-CN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-27</a:t>
            </a:r>
            <a:r>
              <a:rPr lang="en-US" altLang="zh-CN" sz="24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zh-CN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May</a:t>
            </a:r>
            <a:r>
              <a:rPr lang="en-GB" altLang="zh-CN" sz="2400" dirty="0" smtClean="0">
                <a:ea typeface="ＭＳ Ｐゴシック" pitchFamily="34" charset="-128"/>
                <a:cs typeface="Arial" charset="0"/>
              </a:rPr>
              <a:t>, 2016</a:t>
            </a:r>
            <a:endParaRPr kumimoji="1" lang="zh-CN" altLang="zh-CN" sz="2400" dirty="0">
              <a:ea typeface="ＭＳ Ｐゴシック" pitchFamily="34" charset="-128"/>
              <a:cs typeface="Arial" charset="0"/>
            </a:endParaRPr>
          </a:p>
          <a:p>
            <a:r>
              <a:rPr kumimoji="1" lang="en-US" altLang="ja-JP" sz="2400" dirty="0">
                <a:ea typeface="ＭＳ Ｐゴシック" pitchFamily="34" charset="-128"/>
                <a:cs typeface="Arial" charset="0"/>
              </a:rPr>
              <a:t>Agenda </a:t>
            </a:r>
            <a:r>
              <a:rPr kumimoji="1" lang="en-US" altLang="ja-JP" sz="2400" dirty="0" smtClean="0">
                <a:ea typeface="ＭＳ Ｐゴシック" pitchFamily="34" charset="-128"/>
                <a:cs typeface="Arial" charset="0"/>
              </a:rPr>
              <a:t>item 6.1.6</a:t>
            </a:r>
            <a:endParaRPr kumimoji="1" lang="ja-JP" altLang="en-US" sz="2400" dirty="0"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i="1" dirty="0" smtClean="0"/>
              <a:t>Background (1)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71469" y="1428736"/>
            <a:ext cx="8929687" cy="5214937"/>
          </a:xfrm>
        </p:spPr>
        <p:txBody>
          <a:bodyPr/>
          <a:lstStyle/>
          <a:p>
            <a:pPr eaLnBrk="1" hangingPunct="1"/>
            <a:r>
              <a:rPr lang="en-US" altLang="zh-CN" sz="2800" i="1" dirty="0" smtClean="0"/>
              <a:t>LS from RAN2 R1-165417</a:t>
            </a:r>
            <a:r>
              <a:rPr lang="en-GB" altLang="zh-CN" sz="2800" i="1" dirty="0" smtClean="0"/>
              <a:t>  LS on TB sizes for SI-messages</a:t>
            </a:r>
          </a:p>
          <a:p>
            <a:pPr eaLnBrk="1" hangingPunct="1"/>
            <a:endParaRPr lang="en-US" altLang="zh-CN" sz="800" b="1" i="1" dirty="0" smtClean="0"/>
          </a:p>
          <a:p>
            <a:pPr lvl="1" eaLnBrk="1" hangingPunct="1"/>
            <a:r>
              <a:rPr lang="en-US" altLang="zh-CN" sz="2400" i="1" dirty="0" smtClean="0"/>
              <a:t>Propose </a:t>
            </a:r>
            <a:r>
              <a:rPr lang="en-GB" altLang="zh-CN" sz="2400" i="1" dirty="0" smtClean="0"/>
              <a:t>using 56 bits and 120 bits as two additional TB sizes from the agreed TBS table for NPDSCH.</a:t>
            </a:r>
          </a:p>
          <a:p>
            <a:pPr lvl="1" eaLnBrk="1" hangingPunct="1">
              <a:buNone/>
            </a:pPr>
            <a:endParaRPr lang="en-US" altLang="zh-CN" sz="800" i="1" dirty="0" smtClean="0"/>
          </a:p>
          <a:p>
            <a:pPr lvl="1" eaLnBrk="1" hangingPunct="1"/>
            <a:r>
              <a:rPr lang="en-GB" altLang="zh-CN" sz="2400" i="1" dirty="0" smtClean="0"/>
              <a:t>RAN2 respectfully asks RAN1 to feedback early at RAN1#85 meeting whether adding two new TB sizes of 56 bits and 120 bits for SI messages is possible, and if so, to inform RAN2 which values of I</a:t>
            </a:r>
            <a:r>
              <a:rPr lang="en-GB" altLang="zh-CN" sz="2400" i="1" baseline="-25000" dirty="0" smtClean="0"/>
              <a:t>TBS</a:t>
            </a:r>
            <a:r>
              <a:rPr lang="en-GB" altLang="zh-CN" sz="2400" i="1" dirty="0" smtClean="0"/>
              <a:t>/I</a:t>
            </a:r>
            <a:r>
              <a:rPr lang="en-GB" altLang="zh-CN" sz="2400" i="1" baseline="-25000" dirty="0" smtClean="0"/>
              <a:t>SF </a:t>
            </a:r>
            <a:r>
              <a:rPr lang="en-GB" altLang="zh-CN" sz="2400" i="1" dirty="0" smtClean="0"/>
              <a:t>from TS 36.213 should be used.</a:t>
            </a:r>
            <a:endParaRPr lang="zh-CN" altLang="zh-CN" sz="2400" i="1" dirty="0" smtClean="0"/>
          </a:p>
          <a:p>
            <a:pPr lvl="1" eaLnBrk="1" hangingPunct="1">
              <a:buNone/>
            </a:pPr>
            <a:endParaRPr lang="en-US" altLang="zh-CN" sz="2400" dirty="0" smtClean="0"/>
          </a:p>
          <a:p>
            <a:pPr eaLnBrk="1" hangingPunct="1">
              <a:buNone/>
            </a:pPr>
            <a:endParaRPr lang="zh-CN" altLang="zh-CN" sz="2800" dirty="0" smtClean="0"/>
          </a:p>
          <a:p>
            <a:pPr lvl="0" eaLnBrk="1" hangingPunct="1"/>
            <a:endParaRPr lang="zh-CN" altLang="zh-CN" sz="2800" dirty="0" smtClean="0"/>
          </a:p>
          <a:p>
            <a:pPr lvl="0" eaLnBrk="1" hangingPunct="1"/>
            <a:endParaRPr lang="zh-CN" altLang="zh-CN" sz="2400" dirty="0" smtClean="0"/>
          </a:p>
          <a:p>
            <a:pPr eaLnBrk="1" hangingPunct="1"/>
            <a:endParaRPr lang="en-GB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i="1" dirty="0" smtClean="0"/>
              <a:t>Background (2)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71406" y="1428736"/>
            <a:ext cx="8929687" cy="5214937"/>
          </a:xfrm>
        </p:spPr>
        <p:txBody>
          <a:bodyPr/>
          <a:lstStyle/>
          <a:p>
            <a:pPr eaLnBrk="1" hangingPunct="1"/>
            <a:r>
              <a:rPr lang="en-US" altLang="zh-CN" sz="2800" i="1" dirty="0" smtClean="0"/>
              <a:t>RAN1 NB-IoT adhoc#2 agreements:</a:t>
            </a:r>
            <a:endParaRPr lang="zh-CN" altLang="zh-CN" sz="2800" i="1" dirty="0" smtClean="0"/>
          </a:p>
          <a:p>
            <a:pPr lvl="1" eaLnBrk="1" hangingPunct="1"/>
            <a:r>
              <a:rPr lang="zh-CN" altLang="zh-CN" sz="2400" i="1" dirty="0" smtClean="0"/>
              <a:t> </a:t>
            </a:r>
            <a:r>
              <a:rPr lang="en-US" altLang="zh-CN" sz="2400" i="1" dirty="0" smtClean="0"/>
              <a:t> One transport block of an SI message is transmitted over 8 consecutive valid DL subframes. </a:t>
            </a:r>
            <a:endParaRPr lang="zh-CN" altLang="zh-CN" sz="2400" i="1" dirty="0" smtClean="0"/>
          </a:p>
          <a:p>
            <a:pPr lvl="1" eaLnBrk="1" hangingPunct="1">
              <a:buNone/>
            </a:pPr>
            <a:endParaRPr lang="en-US" altLang="zh-CN" sz="2400" dirty="0" smtClean="0"/>
          </a:p>
          <a:p>
            <a:pPr eaLnBrk="1" hangingPunct="1">
              <a:buNone/>
            </a:pPr>
            <a:endParaRPr lang="zh-CN" altLang="zh-CN" sz="2800" dirty="0" smtClean="0"/>
          </a:p>
          <a:p>
            <a:pPr lvl="0" eaLnBrk="1" hangingPunct="1"/>
            <a:endParaRPr lang="zh-CN" altLang="zh-CN" sz="2800" dirty="0" smtClean="0"/>
          </a:p>
          <a:p>
            <a:pPr lvl="0" eaLnBrk="1" hangingPunct="1"/>
            <a:endParaRPr lang="zh-CN" altLang="zh-CN" sz="2400" dirty="0" smtClean="0"/>
          </a:p>
          <a:p>
            <a:pPr eaLnBrk="1" hangingPunct="1"/>
            <a:endParaRPr lang="en-GB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i="1" dirty="0" smtClean="0"/>
              <a:t>Proposal</a:t>
            </a:r>
            <a:r>
              <a:rPr lang="en-US" altLang="zh-CN" dirty="0" smtClean="0"/>
              <a:t>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214313" y="1643063"/>
            <a:ext cx="8786843" cy="4357705"/>
          </a:xfrm>
        </p:spPr>
        <p:txBody>
          <a:bodyPr/>
          <a:lstStyle/>
          <a:p>
            <a:pPr eaLnBrk="1" hangingPunct="1"/>
            <a:r>
              <a:rPr lang="en-US" altLang="zh-CN" sz="2800" i="1" dirty="0" smtClean="0"/>
              <a:t>An SI message with TBS equal to 56 bits and 120 bits is transmitted over 8 consecutive valid DL subframes. </a:t>
            </a:r>
            <a:endParaRPr lang="zh-CN" altLang="zh-CN" sz="2800" i="1" dirty="0" smtClean="0"/>
          </a:p>
          <a:p>
            <a:pPr lvl="1"/>
            <a:r>
              <a:rPr lang="en-US" altLang="zh-CN" sz="2400" i="1" dirty="0" smtClean="0"/>
              <a:t>4 </a:t>
            </a:r>
            <a:r>
              <a:rPr lang="en-US" altLang="zh-CN" sz="2400" i="1" dirty="0" smtClean="0"/>
              <a:t>repetitions on top of </a:t>
            </a:r>
            <a:endParaRPr lang="en-US" altLang="zh-CN" sz="2400" i="1" dirty="0" smtClean="0"/>
          </a:p>
          <a:p>
            <a:pPr lvl="2"/>
            <a:r>
              <a:rPr lang="en-US" altLang="zh-CN" dirty="0" smtClean="0"/>
              <a:t>I</a:t>
            </a:r>
            <a:r>
              <a:rPr lang="en-US" altLang="zh-CN" baseline="-25000" dirty="0" smtClean="0"/>
              <a:t>SF</a:t>
            </a:r>
            <a:r>
              <a:rPr lang="en-US" altLang="zh-CN" dirty="0" smtClean="0"/>
              <a:t> </a:t>
            </a:r>
            <a:r>
              <a:rPr lang="en-US" altLang="zh-CN" dirty="0" smtClean="0"/>
              <a:t>= 1, I</a:t>
            </a:r>
            <a:r>
              <a:rPr lang="en-US" altLang="zh-CN" baseline="-25000" dirty="0" smtClean="0"/>
              <a:t>TBS</a:t>
            </a:r>
            <a:r>
              <a:rPr lang="en-US" altLang="zh-CN" dirty="0" smtClean="0"/>
              <a:t> = 1 </a:t>
            </a:r>
            <a:r>
              <a:rPr lang="en-US" altLang="zh-CN" dirty="0" smtClean="0"/>
              <a:t> for </a:t>
            </a:r>
            <a:r>
              <a:rPr lang="en-US" altLang="zh-CN" dirty="0" smtClean="0"/>
              <a:t>56 </a:t>
            </a:r>
            <a:r>
              <a:rPr lang="en-US" altLang="zh-CN" dirty="0" smtClean="0"/>
              <a:t>bits </a:t>
            </a:r>
          </a:p>
          <a:p>
            <a:pPr lvl="2"/>
            <a:r>
              <a:rPr lang="en-US" altLang="zh-CN" dirty="0" smtClean="0"/>
              <a:t>I</a:t>
            </a:r>
            <a:r>
              <a:rPr lang="en-US" altLang="zh-CN" baseline="-25000" dirty="0" smtClean="0"/>
              <a:t>SF</a:t>
            </a:r>
            <a:r>
              <a:rPr lang="en-US" altLang="zh-CN" dirty="0" smtClean="0"/>
              <a:t> </a:t>
            </a:r>
            <a:r>
              <a:rPr lang="en-US" altLang="zh-CN" dirty="0" smtClean="0"/>
              <a:t>= 1, I</a:t>
            </a:r>
            <a:r>
              <a:rPr lang="en-US" altLang="zh-CN" baseline="-25000" dirty="0" smtClean="0"/>
              <a:t>TBS</a:t>
            </a:r>
            <a:r>
              <a:rPr lang="en-US" altLang="zh-CN" dirty="0" smtClean="0"/>
              <a:t> = </a:t>
            </a:r>
            <a:r>
              <a:rPr lang="en-US" altLang="zh-CN" dirty="0" smtClean="0"/>
              <a:t>4 for </a:t>
            </a:r>
            <a:r>
              <a:rPr lang="en-US" altLang="zh-CN" dirty="0" smtClean="0"/>
              <a:t>120 </a:t>
            </a:r>
            <a:r>
              <a:rPr lang="en-US" altLang="zh-CN" dirty="0" smtClean="0"/>
              <a:t>bits</a:t>
            </a:r>
            <a:endParaRPr lang="en-US" altLang="zh-CN" dirty="0" smtClean="0"/>
          </a:p>
          <a:p>
            <a:pPr lvl="1">
              <a:buNone/>
            </a:pPr>
            <a:endParaRPr lang="en-US" altLang="zh-CN" sz="2400" i="1" dirty="0" smtClean="0"/>
          </a:p>
          <a:p>
            <a:pPr lvl="2" eaLnBrk="1" hangingPunct="1">
              <a:buNone/>
            </a:pPr>
            <a:endParaRPr lang="zh-CN" altLang="zh-CN" sz="2800" dirty="0" smtClean="0"/>
          </a:p>
          <a:p>
            <a:pPr lvl="0" eaLnBrk="1" hangingPunct="1"/>
            <a:endParaRPr lang="zh-CN" altLang="zh-CN" sz="2400" dirty="0" smtClean="0"/>
          </a:p>
          <a:p>
            <a:pPr eaLnBrk="1" hangingPunct="1"/>
            <a:endParaRPr lang="en-GB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7893</TotalTime>
  <Words>187</Words>
  <Application>Microsoft Office PowerPoint</Application>
  <PresentationFormat>全屏显示(4:3)</PresentationFormat>
  <Paragraphs>31</Paragraphs>
  <Slides>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WF on SI messages for NB-IoT</vt:lpstr>
      <vt:lpstr>Background (1)</vt:lpstr>
      <vt:lpstr>Background (2)</vt:lpstr>
      <vt:lpstr>Proposal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NB-PDCCH for NB-IoT</dc:title>
  <dc:creator>ZTE</dc:creator>
  <cp:lastModifiedBy>ZTE</cp:lastModifiedBy>
  <cp:revision>547</cp:revision>
  <dcterms:created xsi:type="dcterms:W3CDTF">2014-10-08T06:45:16Z</dcterms:created>
  <dcterms:modified xsi:type="dcterms:W3CDTF">2016-05-24T07:32:34Z</dcterms:modified>
</cp:coreProperties>
</file>