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0" autoAdjust="0"/>
    <p:restoredTop sz="98883" autoAdjust="0"/>
  </p:normalViewPr>
  <p:slideViewPr>
    <p:cSldViewPr>
      <p:cViewPr varScale="1">
        <p:scale>
          <a:sx n="92" d="100"/>
          <a:sy n="92" d="100"/>
        </p:scale>
        <p:origin x="13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4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3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717054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9683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433637"/>
            <a:ext cx="7772400" cy="1470025"/>
          </a:xfrm>
        </p:spPr>
        <p:txBody>
          <a:bodyPr/>
          <a:lstStyle/>
          <a:p>
            <a:r>
              <a:rPr lang="en-US" dirty="0" smtClean="0"/>
              <a:t>WF on channel coding for eMBB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Nokia, ASB, 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R1-165657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7.1.5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Text Placeholder 6"/>
          <p:cNvSpPr txBox="1">
            <a:spLocks/>
          </p:cNvSpPr>
          <p:nvPr/>
        </p:nvSpPr>
        <p:spPr>
          <a:xfrm>
            <a:off x="418120" y="1143000"/>
            <a:ext cx="8229600" cy="4876800"/>
          </a:xfrm>
          <a:prstGeom prst="rect">
            <a:avLst/>
          </a:prstGeom>
        </p:spPr>
        <p:txBody>
          <a:bodyPr/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200" dirty="0">
                <a:solidFill>
                  <a:schemeClr val="tx1"/>
                </a:solidFill>
                <a:cs typeface="Times New Roman" panose="02020603050405020304" pitchFamily="18" charset="0"/>
              </a:rPr>
              <a:t>Selection criteria for coding </a:t>
            </a:r>
            <a:r>
              <a:rPr lang="en-US" sz="2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schemes include </a:t>
            </a:r>
            <a:r>
              <a:rPr lang="en-GB" sz="2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Coding </a:t>
            </a:r>
            <a:r>
              <a:rPr lang="en-GB" sz="2200" dirty="0">
                <a:solidFill>
                  <a:schemeClr val="tx1"/>
                </a:solidFill>
                <a:cs typeface="Times New Roman" panose="02020603050405020304" pitchFamily="18" charset="0"/>
              </a:rPr>
              <a:t>performance, implementation complexity, latency, and </a:t>
            </a:r>
            <a:r>
              <a:rPr lang="en-GB" sz="2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flexibility. </a:t>
            </a:r>
          </a:p>
          <a:p>
            <a:pPr lvl="1" algn="just"/>
            <a:r>
              <a:rPr lang="en-GB" sz="2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Implementation </a:t>
            </a:r>
            <a:r>
              <a:rPr lang="en-GB" sz="2000" dirty="0">
                <a:solidFill>
                  <a:schemeClr val="tx1"/>
                </a:solidFill>
                <a:cs typeface="Times New Roman" panose="02020603050405020304" pitchFamily="18" charset="0"/>
              </a:rPr>
              <a:t>complexity can be crucial for </a:t>
            </a:r>
            <a:r>
              <a:rPr lang="en-GB" sz="2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eMBB usage scenario</a:t>
            </a:r>
          </a:p>
          <a:p>
            <a:pPr lvl="1" algn="just"/>
            <a:endParaRPr lang="en-GB" sz="20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lvl="0" algn="just"/>
            <a:r>
              <a:rPr lang="en-GB" sz="2200" dirty="0">
                <a:solidFill>
                  <a:schemeClr val="tx1"/>
                </a:solidFill>
                <a:cs typeface="Times New Roman" panose="02020603050405020304" pitchFamily="18" charset="0"/>
              </a:rPr>
              <a:t>Implementation complexity </a:t>
            </a:r>
          </a:p>
          <a:p>
            <a:pPr lvl="1" algn="just"/>
            <a:r>
              <a:rPr lang="en-GB" sz="2000" dirty="0">
                <a:solidFill>
                  <a:schemeClr val="tx1"/>
                </a:solidFill>
                <a:cs typeface="Times New Roman" panose="02020603050405020304" pitchFamily="18" charset="0"/>
              </a:rPr>
              <a:t>The same algorithmic complexity can vary by several orders of magnitude, depending on the selected implementation style.  </a:t>
            </a:r>
          </a:p>
          <a:p>
            <a:pPr lvl="1" algn="just"/>
            <a:r>
              <a:rPr lang="en-GB" sz="2000" dirty="0">
                <a:solidFill>
                  <a:schemeClr val="tx1"/>
                </a:solidFill>
                <a:cs typeface="Times New Roman" panose="02020603050405020304" pitchFamily="18" charset="0"/>
              </a:rPr>
              <a:t>Energy efficiency often depends on the storage schemes and data transfers. Algorithmic complexity does not measure these aspects</a:t>
            </a:r>
            <a:r>
              <a:rPr lang="en-GB" sz="2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. (e.g. List decoding)</a:t>
            </a:r>
            <a:endParaRPr lang="en-GB" sz="20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lvl="1" algn="just"/>
            <a:r>
              <a:rPr lang="en-GB" sz="2000" dirty="0">
                <a:solidFill>
                  <a:schemeClr val="tx1"/>
                </a:solidFill>
                <a:cs typeface="Times New Roman" panose="02020603050405020304" pitchFamily="18" charset="0"/>
              </a:rPr>
              <a:t>Flexibility and implementation complexity are two conflicting aspects </a:t>
            </a:r>
          </a:p>
          <a:p>
            <a:pPr lvl="1" algn="just"/>
            <a:r>
              <a:rPr lang="en-GB" sz="2000" dirty="0">
                <a:solidFill>
                  <a:schemeClr val="tx1"/>
                </a:solidFill>
                <a:cs typeface="Times New Roman" panose="02020603050405020304" pitchFamily="18" charset="0"/>
              </a:rPr>
              <a:t>Benefits of having exact coding constructions can only be identified with the implementation complexity. </a:t>
            </a:r>
            <a:r>
              <a:rPr lang="en-GB" sz="2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(e.g</a:t>
            </a:r>
            <a:r>
              <a:rPr lang="en-GB" sz="2000" dirty="0">
                <a:solidFill>
                  <a:schemeClr val="tx1"/>
                </a:solidFill>
                <a:cs typeface="Times New Roman" panose="02020603050405020304" pitchFamily="18" charset="0"/>
              </a:rPr>
              <a:t>.: quasi-cyclic </a:t>
            </a:r>
            <a:r>
              <a:rPr lang="en-GB" sz="2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LDPC</a:t>
            </a:r>
            <a:r>
              <a:rPr lang="en-GB" sz="2000" dirty="0">
                <a:solidFill>
                  <a:schemeClr val="tx1"/>
                </a:solidFill>
                <a:cs typeface="Times New Roman" panose="02020603050405020304" pitchFamily="18" charset="0"/>
              </a:rPr>
              <a:t>)</a:t>
            </a:r>
            <a:endParaRPr lang="en-GB" sz="200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lvl="1" algn="just"/>
            <a:endParaRPr lang="en-GB" sz="1800" dirty="0">
              <a:solidFill>
                <a:schemeClr val="tx1"/>
              </a:solidFill>
            </a:endParaRPr>
          </a:p>
          <a:p>
            <a:pPr marL="230188" lvl="1" indent="0" algn="just">
              <a:buNone/>
            </a:pP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94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066162" cy="70037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8077200" cy="4648200"/>
          </a:xfrm>
        </p:spPr>
        <p:txBody>
          <a:bodyPr>
            <a:normAutofit fontScale="77500" lnSpcReduction="20000"/>
          </a:bodyPr>
          <a:lstStyle/>
          <a:p>
            <a:pPr lvl="0" algn="just"/>
            <a:r>
              <a:rPr lang="en-US" dirty="0"/>
              <a:t>Conclusion:</a:t>
            </a:r>
            <a:endParaRPr lang="en-GB" sz="3600" dirty="0"/>
          </a:p>
          <a:p>
            <a:pPr lvl="1" algn="just"/>
            <a:r>
              <a:rPr lang="en-US" dirty="0"/>
              <a:t>High code rate and high throughput scenarios can be efficiently supported by LDPC </a:t>
            </a:r>
            <a:endParaRPr lang="en-US" dirty="0" smtClean="0"/>
          </a:p>
          <a:p>
            <a:pPr lvl="1" algn="just"/>
            <a:r>
              <a:rPr lang="en-US" dirty="0" smtClean="0"/>
              <a:t>Single coding scheme is supported for eMBB scenario</a:t>
            </a:r>
          </a:p>
          <a:p>
            <a:pPr marL="457200" lvl="1" indent="0" algn="just">
              <a:buNone/>
            </a:pPr>
            <a:endParaRPr lang="en-GB" sz="2600" dirty="0"/>
          </a:p>
          <a:p>
            <a:pPr lvl="0" algn="just"/>
            <a:r>
              <a:rPr lang="en-US" dirty="0"/>
              <a:t>Working assumption:</a:t>
            </a:r>
            <a:endParaRPr lang="en-GB" sz="3600" dirty="0"/>
          </a:p>
          <a:p>
            <a:pPr lvl="1" algn="just"/>
            <a:r>
              <a:rPr lang="en-US" dirty="0"/>
              <a:t>LDPC coding should be supported for </a:t>
            </a:r>
            <a:r>
              <a:rPr lang="en-US" dirty="0" smtClean="0"/>
              <a:t>high </a:t>
            </a:r>
            <a:r>
              <a:rPr lang="en-US" dirty="0"/>
              <a:t>throughput with high code </a:t>
            </a:r>
            <a:r>
              <a:rPr lang="en-US" dirty="0" smtClean="0"/>
              <a:t>rate</a:t>
            </a:r>
          </a:p>
          <a:p>
            <a:pPr lvl="1" algn="just"/>
            <a:endParaRPr lang="en-GB" sz="3200" dirty="0"/>
          </a:p>
          <a:p>
            <a:pPr lvl="0" algn="just"/>
            <a:r>
              <a:rPr lang="en-US" dirty="0"/>
              <a:t>Further study:</a:t>
            </a:r>
            <a:endParaRPr lang="en-GB" sz="3600" dirty="0"/>
          </a:p>
          <a:p>
            <a:pPr lvl="1" algn="just"/>
            <a:r>
              <a:rPr lang="en-US" dirty="0"/>
              <a:t>Implementation details should be provided for the decoding algorithms used in the simulation results for other eMBB coding candidates, i.e. Turbo and Polar</a:t>
            </a:r>
            <a:endParaRPr lang="en-GB" sz="3200" dirty="0"/>
          </a:p>
          <a:p>
            <a:pPr lvl="1" algn="just"/>
            <a:r>
              <a:rPr lang="en-US" dirty="0"/>
              <a:t>E.g. : Survey on the existing implementation efforts</a:t>
            </a:r>
            <a:endParaRPr lang="en-GB" dirty="0"/>
          </a:p>
          <a:p>
            <a:pPr marL="0" indent="0" algn="just">
              <a:buNone/>
            </a:pPr>
            <a:endParaRPr lang="en-US" dirty="0" smtClean="0"/>
          </a:p>
          <a:p>
            <a:pPr marL="457200" lvl="1" indent="0" algn="just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8730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6042</TotalTime>
  <Words>149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맑은 고딕</vt:lpstr>
      <vt:lpstr>Arial</vt:lpstr>
      <vt:lpstr>Calibri</vt:lpstr>
      <vt:lpstr>Lucida Grande</vt:lpstr>
      <vt:lpstr>Times New Roman</vt:lpstr>
      <vt:lpstr>ヒラギノ角ゴ Pro W3</vt:lpstr>
      <vt:lpstr>Office Theme</vt:lpstr>
      <vt:lpstr>WF on channel coding for eMBB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implicit dependencies</dc:title>
  <dc:creator>Paul.Marinier@InterDigital.com</dc:creator>
  <cp:lastModifiedBy>Jayasinghe, Keeth (Nokia - FI/Espoo)</cp:lastModifiedBy>
  <cp:revision>130</cp:revision>
  <dcterms:created xsi:type="dcterms:W3CDTF">2006-08-16T00:00:00Z</dcterms:created>
  <dcterms:modified xsi:type="dcterms:W3CDTF">2016-05-24T07:03:18Z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1460447092</vt:lpwstr>
  </property>
</Properties>
</file>