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R1-165654  </a:t>
            </a:r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7.1.6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CSI Acquisition Framework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NTT DOCOMO, Intel, China Telecom, ZTE, China Unicom, Deutsche Telecom, Softbank, ETRI, Ericsson, Nokia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accuracy of CSI acquisition largely impacts the performance gain which can be obtained by the multi-antenna schemes used in NR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 smtClean="0"/>
              <a:t>In NR multi-antenna schemes, studies on CSI acquisition framework  include</a:t>
            </a:r>
          </a:p>
          <a:p>
            <a:pPr lvl="1"/>
            <a:r>
              <a:rPr lang="en-US" altLang="zh-CN" sz="2000" dirty="0" smtClean="0"/>
              <a:t>CSI acquisition</a:t>
            </a:r>
          </a:p>
          <a:p>
            <a:pPr lvl="2"/>
            <a:r>
              <a:rPr lang="en-US" altLang="zh-CN" sz="1900" dirty="0" smtClean="0"/>
              <a:t>based on hybrid RS</a:t>
            </a:r>
          </a:p>
          <a:p>
            <a:pPr lvl="3"/>
            <a:r>
              <a:rPr lang="en-US" altLang="zh-CN" sz="1500" dirty="0" smtClean="0"/>
              <a:t>E.g., hybrid non-</a:t>
            </a:r>
            <a:r>
              <a:rPr lang="en-US" altLang="zh-CN" sz="1500" dirty="0" err="1" smtClean="0"/>
              <a:t>precoded</a:t>
            </a:r>
            <a:r>
              <a:rPr lang="en-US" altLang="zh-CN" sz="1500" dirty="0" smtClean="0"/>
              <a:t> and beamformed RS</a:t>
            </a:r>
          </a:p>
          <a:p>
            <a:pPr lvl="3"/>
            <a:r>
              <a:rPr lang="en-US" altLang="zh-CN" sz="1500" dirty="0" smtClean="0"/>
              <a:t>E.g., hybrid different types of beamformed RS</a:t>
            </a:r>
          </a:p>
          <a:p>
            <a:pPr lvl="2"/>
            <a:r>
              <a:rPr lang="en-US" altLang="zh-CN" sz="1900" dirty="0" smtClean="0"/>
              <a:t>based on beamformed/</a:t>
            </a:r>
            <a:r>
              <a:rPr lang="en-US" altLang="zh-CN" sz="1900" dirty="0" err="1" smtClean="0"/>
              <a:t>precoded</a:t>
            </a:r>
            <a:r>
              <a:rPr lang="en-US" altLang="zh-CN" sz="1900" dirty="0" smtClean="0"/>
              <a:t> RS (e.g., CSI-RS, Demodulation RS)</a:t>
            </a:r>
          </a:p>
          <a:p>
            <a:pPr lvl="2"/>
            <a:r>
              <a:rPr lang="en-US" altLang="zh-CN" sz="1900" dirty="0" smtClean="0"/>
              <a:t>based on non-</a:t>
            </a:r>
            <a:r>
              <a:rPr lang="en-US" altLang="zh-CN" sz="1900" dirty="0" err="1" smtClean="0"/>
              <a:t>precoded</a:t>
            </a:r>
            <a:r>
              <a:rPr lang="en-US" altLang="zh-CN" sz="1900" dirty="0" smtClean="0"/>
              <a:t> RS</a:t>
            </a:r>
          </a:p>
          <a:p>
            <a:pPr lvl="2"/>
            <a:r>
              <a:rPr lang="en-US" altLang="zh-CN" sz="1900" dirty="0"/>
              <a:t>b</a:t>
            </a:r>
            <a:r>
              <a:rPr lang="en-US" altLang="zh-CN" sz="1900" dirty="0" smtClean="0"/>
              <a:t>ased on reciprocity (e.g., SRS design, UL SRS Transmission in DL band)</a:t>
            </a:r>
          </a:p>
          <a:p>
            <a:pPr lvl="2"/>
            <a:r>
              <a:rPr lang="en-US" altLang="zh-CN" sz="1900" dirty="0" smtClean="0"/>
              <a:t>Note: including measurement over aperiodic/periodic/semi-persistent RS</a:t>
            </a:r>
          </a:p>
          <a:p>
            <a:pPr lvl="2"/>
            <a:r>
              <a:rPr lang="en-US" altLang="zh-CN" sz="1900" dirty="0" smtClean="0"/>
              <a:t>Note: </a:t>
            </a:r>
            <a:r>
              <a:rPr lang="en-US" altLang="zh-CN" sz="1900" dirty="0" err="1" smtClean="0"/>
              <a:t>Subband</a:t>
            </a:r>
            <a:r>
              <a:rPr lang="en-US" altLang="zh-CN" sz="1900" dirty="0" smtClean="0"/>
              <a:t> RS is not precluded</a:t>
            </a:r>
          </a:p>
          <a:p>
            <a:pPr lvl="1"/>
            <a:r>
              <a:rPr lang="en-US" altLang="zh-CN" sz="2000" dirty="0" smtClean="0"/>
              <a:t>CSI reporting schemes</a:t>
            </a:r>
          </a:p>
          <a:p>
            <a:pPr lvl="2"/>
            <a:r>
              <a:rPr lang="en-US" altLang="zh-CN" sz="1800" dirty="0"/>
              <a:t>Implicit CSI </a:t>
            </a:r>
            <a:r>
              <a:rPr lang="en-US" altLang="zh-CN" sz="1800" dirty="0" smtClean="0"/>
              <a:t>feedback</a:t>
            </a:r>
          </a:p>
          <a:p>
            <a:pPr lvl="2"/>
            <a:r>
              <a:rPr lang="en-US" altLang="zh-CN" sz="1800" dirty="0" smtClean="0"/>
              <a:t>Explicit CSI feedback: for both quantized and analog CSI feedback</a:t>
            </a:r>
          </a:p>
          <a:p>
            <a:pPr lvl="2"/>
            <a:r>
              <a:rPr lang="en-US" altLang="zh-CN" sz="1800" dirty="0"/>
              <a:t>Note: including </a:t>
            </a:r>
            <a:r>
              <a:rPr lang="en-US" altLang="zh-CN" sz="1800" dirty="0" smtClean="0"/>
              <a:t>aperiodic, periodic and semi-persistent</a:t>
            </a:r>
            <a:r>
              <a:rPr lang="en-US" altLang="zh-CN" sz="1800" dirty="0"/>
              <a:t>, </a:t>
            </a:r>
            <a:r>
              <a:rPr lang="en-US" altLang="zh-CN" sz="1800" dirty="0" smtClean="0"/>
              <a:t>and single/wide band and sub-band feedback</a:t>
            </a:r>
            <a:endParaRPr lang="en-US" altLang="zh-CN" sz="1800" dirty="0"/>
          </a:p>
          <a:p>
            <a:pPr lvl="1"/>
            <a:r>
              <a:rPr lang="en-GB" altLang="zh-CN" sz="2000" dirty="0" smtClean="0"/>
              <a:t>Interference measurement</a:t>
            </a:r>
          </a:p>
          <a:p>
            <a:pPr lvl="2"/>
            <a:r>
              <a:rPr lang="en-GB" altLang="zh-CN" sz="1800" dirty="0"/>
              <a:t>E.g., accurate </a:t>
            </a:r>
            <a:r>
              <a:rPr lang="en-GB" altLang="zh-CN" sz="1800" dirty="0" smtClean="0"/>
              <a:t>multiuser/ inter-cell </a:t>
            </a:r>
            <a:r>
              <a:rPr lang="en-GB" altLang="zh-CN" sz="1800" dirty="0"/>
              <a:t>interference estimation</a:t>
            </a:r>
            <a:r>
              <a:rPr lang="en-GB" altLang="zh-CN" sz="1800" dirty="0" smtClean="0"/>
              <a:t>, Efficient and/or lower complexity interference measurement resource design</a:t>
            </a:r>
            <a:endParaRPr lang="en-GB" altLang="zh-CN" sz="1800" dirty="0"/>
          </a:p>
          <a:p>
            <a:pPr lvl="1"/>
            <a:r>
              <a:rPr lang="en-US" altLang="ko-KR" sz="2100" dirty="0"/>
              <a:t>CSI </a:t>
            </a:r>
            <a:r>
              <a:rPr lang="en-US" altLang="ko-KR" sz="2100" dirty="0" smtClean="0"/>
              <a:t>measurement and/or reporting and/or triggering </a:t>
            </a:r>
            <a:r>
              <a:rPr lang="en-US" altLang="ko-KR" sz="2100" dirty="0"/>
              <a:t>can be ‘self-contained’ </a:t>
            </a:r>
            <a:r>
              <a:rPr lang="en-US" altLang="ko-KR" sz="2100" dirty="0" smtClean="0"/>
              <a:t>in at least time domain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3931</TotalTime>
  <Words>209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289</cp:revision>
  <dcterms:created xsi:type="dcterms:W3CDTF">2016-03-24T01:14:08Z</dcterms:created>
  <dcterms:modified xsi:type="dcterms:W3CDTF">2016-05-24T10:04:38Z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(3)BF03g/rGaq89e654AZ3qV9mX9/+USu2ra8siee1Q0y7AskvWIhP+PRvCeUis0sU1M3IDDXRV
CBj/CbV2oYUXQkfdqaLC2AKwC/GAAB8O5GB/36XzCoL+YGo1P6J1tJZsz/hcw1I4VFZWoQkp
pbIIzvpfJvtjv3sMMhepkP+N0f8aTKSPHn/jx3w/aqinYDDNToeSmcvLdTSCqyvCpRsfzA5m
9W+VjBY3cfFoEFnFlU</vt:lpwstr>
  </property>
  <property fmtid="{D5CDD505-2E9C-101B-9397-08002B2CF9AE}" pid="9" name="_2015_ms_pID_7253431">
    <vt:lpwstr>P45e5Wc0Cl0wzMBKY4P/Eix9XAqR7fTa3x26zjP3jUaRI9jJIXjil0
o35sU16hZ/FskdCVwtbVJKMs35o24OObEiHFQ73mrTR7wFbZGQM0XZRvHPxi0Ie2/zwlXjoG
WwsDZybakb2V+hpiogKxUSFEPYQIMONgnvcn9hHeAA8bGHjREJIYXe/Ryll/kzV90xF7r/G6
0mbUQyKIj1wkcG4S0gnrrs9u/JDG78gQBfn1</vt:lpwstr>
  </property>
  <property fmtid="{D5CDD505-2E9C-101B-9397-08002B2CF9AE}" pid="10" name="_2015_ms_pID_7253432">
    <vt:lpwstr>NUbzeV9eI+anhID97zg9o75jWiJFf6fr5m0F
EKPJnHcGe2lBl4M5xnnpNbikj/ldDvdE4L5tIcQbMc+0JO1DD0c=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1463934464</vt:lpwstr>
  </property>
</Properties>
</file>